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90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120">
          <p15:clr>
            <a:srgbClr val="A4A3A4"/>
          </p15:clr>
        </p15:guide>
      </p15:sldGuideLst>
    </p:ext>
    <p:ext uri="GoogleSlidesCustomDataVersion2">
      <go:slidesCustomData xmlns:go="http://customooxmlschemas.google.com/" r:id="rId17" roundtripDataSignature="AMtx7mgM/PUpt0vqFCD6AmecbIPMEM4I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2B7CAC-2FD4-49C1-A2A3-B27173A79A81}">
  <a:tblStyle styleId="{DA2B7CAC-2FD4-49C1-A2A3-B27173A79A8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1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238250" y="1122363"/>
            <a:ext cx="74295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75"/>
              <a:buFont typeface="Calibri"/>
              <a:buNone/>
              <a:defRPr sz="48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13"/>
              </a:spcBef>
              <a:spcAft>
                <a:spcPts val="0"/>
              </a:spcAft>
              <a:buClr>
                <a:schemeClr val="dk1"/>
              </a:buClr>
              <a:buSzPts val="1950"/>
              <a:buNone/>
              <a:defRPr sz="1950"/>
            </a:lvl1pPr>
            <a:lvl2pPr lvl="1" algn="ctr">
              <a:lnSpc>
                <a:spcPct val="90000"/>
              </a:lnSpc>
              <a:spcBef>
                <a:spcPts val="406"/>
              </a:spcBef>
              <a:spcAft>
                <a:spcPts val="0"/>
              </a:spcAft>
              <a:buClr>
                <a:schemeClr val="dk1"/>
              </a:buClr>
              <a:buSzPts val="1625"/>
              <a:buNone/>
              <a:defRPr sz="1625"/>
            </a:lvl2pPr>
            <a:lvl3pPr lvl="2" algn="ctr">
              <a:lnSpc>
                <a:spcPct val="90000"/>
              </a:lnSpc>
              <a:spcBef>
                <a:spcPts val="406"/>
              </a:spcBef>
              <a:spcAft>
                <a:spcPts val="0"/>
              </a:spcAft>
              <a:buClr>
                <a:schemeClr val="dk1"/>
              </a:buClr>
              <a:buSzPts val="1463"/>
              <a:buNone/>
              <a:defRPr sz="1463"/>
            </a:lvl3pPr>
            <a:lvl4pPr lvl="3" algn="ctr">
              <a:lnSpc>
                <a:spcPct val="90000"/>
              </a:lnSpc>
              <a:spcBef>
                <a:spcPts val="406"/>
              </a:spcBef>
              <a:spcAft>
                <a:spcPts val="0"/>
              </a:spcAft>
              <a:buClr>
                <a:schemeClr val="dk1"/>
              </a:buClr>
              <a:buSzPts val="1300"/>
              <a:buNone/>
              <a:defRPr sz="1300"/>
            </a:lvl4pPr>
            <a:lvl5pPr lvl="4" algn="ctr">
              <a:lnSpc>
                <a:spcPct val="90000"/>
              </a:lnSpc>
              <a:spcBef>
                <a:spcPts val="406"/>
              </a:spcBef>
              <a:spcAft>
                <a:spcPts val="0"/>
              </a:spcAft>
              <a:buClr>
                <a:schemeClr val="dk1"/>
              </a:buClr>
              <a:buSzPts val="1300"/>
              <a:buNone/>
              <a:defRPr sz="1300"/>
            </a:lvl5pPr>
            <a:lvl6pPr lvl="5" algn="ctr">
              <a:lnSpc>
                <a:spcPct val="90000"/>
              </a:lnSpc>
              <a:spcBef>
                <a:spcPts val="406"/>
              </a:spcBef>
              <a:spcAft>
                <a:spcPts val="0"/>
              </a:spcAft>
              <a:buClr>
                <a:schemeClr val="dk1"/>
              </a:buClr>
              <a:buSzPts val="1300"/>
              <a:buNone/>
              <a:defRPr sz="1300"/>
            </a:lvl6pPr>
            <a:lvl7pPr lvl="6" algn="ctr">
              <a:lnSpc>
                <a:spcPct val="90000"/>
              </a:lnSpc>
              <a:spcBef>
                <a:spcPts val="406"/>
              </a:spcBef>
              <a:spcAft>
                <a:spcPts val="0"/>
              </a:spcAft>
              <a:buClr>
                <a:schemeClr val="dk1"/>
              </a:buClr>
              <a:buSzPts val="1300"/>
              <a:buNone/>
              <a:defRPr sz="1300"/>
            </a:lvl7pPr>
            <a:lvl8pPr lvl="7" algn="ctr">
              <a:lnSpc>
                <a:spcPct val="90000"/>
              </a:lnSpc>
              <a:spcBef>
                <a:spcPts val="406"/>
              </a:spcBef>
              <a:spcAft>
                <a:spcPts val="0"/>
              </a:spcAft>
              <a:buClr>
                <a:schemeClr val="dk1"/>
              </a:buClr>
              <a:buSzPts val="1300"/>
              <a:buNone/>
              <a:defRPr sz="1300"/>
            </a:lvl8pPr>
            <a:lvl9pPr lvl="8" algn="ctr">
              <a:lnSpc>
                <a:spcPct val="90000"/>
              </a:lnSpc>
              <a:spcBef>
                <a:spcPts val="406"/>
              </a:spcBef>
              <a:spcAft>
                <a:spcPts val="0"/>
              </a:spcAft>
              <a:buClr>
                <a:schemeClr val="dk1"/>
              </a:buClr>
              <a:buSzPts val="1300"/>
              <a:buNone/>
              <a:defRPr sz="1300"/>
            </a:lvl9pPr>
          </a:lstStyle>
          <a:p/>
        </p:txBody>
      </p:sp>
      <p:sp>
        <p:nvSpPr>
          <p:cNvPr id="18" name="Google Shape;18;p12"/>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681038" y="365126"/>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2777332" y="-270668"/>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75" name="Google Shape;75;p21"/>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5251052" y="2203054"/>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917177" y="128984"/>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81" name="Google Shape;81;p22"/>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1" name="Shape 21"/>
        <p:cNvGrpSpPr/>
        <p:nvPr/>
      </p:nvGrpSpPr>
      <p:grpSpPr>
        <a:xfrm>
          <a:off x="0" y="0"/>
          <a:ext cx="0" cy="0"/>
          <a:chOff x="0" y="0"/>
          <a:chExt cx="0" cy="0"/>
        </a:xfrm>
      </p:grpSpPr>
      <p:sp>
        <p:nvSpPr>
          <p:cNvPr id="22" name="Google Shape;22;p13"/>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681038" y="365126"/>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4"/>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28" name="Google Shape;28;p14"/>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675878" y="1709739"/>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75"/>
              <a:buFont typeface="Calibri"/>
              <a:buNone/>
              <a:defRPr sz="48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5"/>
          <p:cNvSpPr txBox="1"/>
          <p:nvPr>
            <p:ph idx="1" type="body"/>
          </p:nvPr>
        </p:nvSpPr>
        <p:spPr>
          <a:xfrm>
            <a:off x="675878" y="4589464"/>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13"/>
              </a:spcBef>
              <a:spcAft>
                <a:spcPts val="0"/>
              </a:spcAft>
              <a:buClr>
                <a:srgbClr val="888888"/>
              </a:buClr>
              <a:buSzPts val="1950"/>
              <a:buNone/>
              <a:defRPr sz="1950">
                <a:solidFill>
                  <a:srgbClr val="888888"/>
                </a:solidFill>
              </a:defRPr>
            </a:lvl1pPr>
            <a:lvl2pPr indent="-228600" lvl="1" marL="914400" algn="l">
              <a:lnSpc>
                <a:spcPct val="90000"/>
              </a:lnSpc>
              <a:spcBef>
                <a:spcPts val="406"/>
              </a:spcBef>
              <a:spcAft>
                <a:spcPts val="0"/>
              </a:spcAft>
              <a:buClr>
                <a:srgbClr val="888888"/>
              </a:buClr>
              <a:buSzPts val="1625"/>
              <a:buNone/>
              <a:defRPr sz="1625">
                <a:solidFill>
                  <a:srgbClr val="888888"/>
                </a:solidFill>
              </a:defRPr>
            </a:lvl2pPr>
            <a:lvl3pPr indent="-228600" lvl="2" marL="1371600" algn="l">
              <a:lnSpc>
                <a:spcPct val="90000"/>
              </a:lnSpc>
              <a:spcBef>
                <a:spcPts val="406"/>
              </a:spcBef>
              <a:spcAft>
                <a:spcPts val="0"/>
              </a:spcAft>
              <a:buClr>
                <a:srgbClr val="888888"/>
              </a:buClr>
              <a:buSzPts val="1463"/>
              <a:buNone/>
              <a:defRPr sz="1463">
                <a:solidFill>
                  <a:srgbClr val="888888"/>
                </a:solidFill>
              </a:defRPr>
            </a:lvl3pPr>
            <a:lvl4pPr indent="-228600" lvl="3" marL="1828800" algn="l">
              <a:lnSpc>
                <a:spcPct val="90000"/>
              </a:lnSpc>
              <a:spcBef>
                <a:spcPts val="406"/>
              </a:spcBef>
              <a:spcAft>
                <a:spcPts val="0"/>
              </a:spcAft>
              <a:buClr>
                <a:srgbClr val="888888"/>
              </a:buClr>
              <a:buSzPts val="1300"/>
              <a:buNone/>
              <a:defRPr sz="1300">
                <a:solidFill>
                  <a:srgbClr val="888888"/>
                </a:solidFill>
              </a:defRPr>
            </a:lvl4pPr>
            <a:lvl5pPr indent="-228600" lvl="4" marL="2286000" algn="l">
              <a:lnSpc>
                <a:spcPct val="90000"/>
              </a:lnSpc>
              <a:spcBef>
                <a:spcPts val="406"/>
              </a:spcBef>
              <a:spcAft>
                <a:spcPts val="0"/>
              </a:spcAft>
              <a:buClr>
                <a:srgbClr val="888888"/>
              </a:buClr>
              <a:buSzPts val="1300"/>
              <a:buNone/>
              <a:defRPr sz="1300">
                <a:solidFill>
                  <a:srgbClr val="888888"/>
                </a:solidFill>
              </a:defRPr>
            </a:lvl5pPr>
            <a:lvl6pPr indent="-228600" lvl="5" marL="2743200" algn="l">
              <a:lnSpc>
                <a:spcPct val="90000"/>
              </a:lnSpc>
              <a:spcBef>
                <a:spcPts val="406"/>
              </a:spcBef>
              <a:spcAft>
                <a:spcPts val="0"/>
              </a:spcAft>
              <a:buClr>
                <a:srgbClr val="888888"/>
              </a:buClr>
              <a:buSzPts val="1300"/>
              <a:buNone/>
              <a:defRPr sz="1300">
                <a:solidFill>
                  <a:srgbClr val="888888"/>
                </a:solidFill>
              </a:defRPr>
            </a:lvl6pPr>
            <a:lvl7pPr indent="-228600" lvl="6" marL="3200400" algn="l">
              <a:lnSpc>
                <a:spcPct val="90000"/>
              </a:lnSpc>
              <a:spcBef>
                <a:spcPts val="406"/>
              </a:spcBef>
              <a:spcAft>
                <a:spcPts val="0"/>
              </a:spcAft>
              <a:buClr>
                <a:srgbClr val="888888"/>
              </a:buClr>
              <a:buSzPts val="1300"/>
              <a:buNone/>
              <a:defRPr sz="1300">
                <a:solidFill>
                  <a:srgbClr val="888888"/>
                </a:solidFill>
              </a:defRPr>
            </a:lvl7pPr>
            <a:lvl8pPr indent="-228600" lvl="7" marL="3657600" algn="l">
              <a:lnSpc>
                <a:spcPct val="90000"/>
              </a:lnSpc>
              <a:spcBef>
                <a:spcPts val="406"/>
              </a:spcBef>
              <a:spcAft>
                <a:spcPts val="0"/>
              </a:spcAft>
              <a:buClr>
                <a:srgbClr val="888888"/>
              </a:buClr>
              <a:buSzPts val="1300"/>
              <a:buNone/>
              <a:defRPr sz="1300">
                <a:solidFill>
                  <a:srgbClr val="888888"/>
                </a:solidFill>
              </a:defRPr>
            </a:lvl8pPr>
            <a:lvl9pPr indent="-228600" lvl="8" marL="4114800" algn="l">
              <a:lnSpc>
                <a:spcPct val="90000"/>
              </a:lnSpc>
              <a:spcBef>
                <a:spcPts val="406"/>
              </a:spcBef>
              <a:spcAft>
                <a:spcPts val="0"/>
              </a:spcAft>
              <a:buClr>
                <a:srgbClr val="888888"/>
              </a:buClr>
              <a:buSzPts val="1300"/>
              <a:buNone/>
              <a:defRPr sz="1300">
                <a:solidFill>
                  <a:srgbClr val="888888"/>
                </a:solidFill>
              </a:defRPr>
            </a:lvl9pPr>
          </a:lstStyle>
          <a:p/>
        </p:txBody>
      </p:sp>
      <p:sp>
        <p:nvSpPr>
          <p:cNvPr id="34" name="Google Shape;34;p15"/>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681038" y="365126"/>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40" name="Google Shape;40;p16"/>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41" name="Google Shape;41;p16"/>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682328" y="365126"/>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682328"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13"/>
              </a:spcBef>
              <a:spcAft>
                <a:spcPts val="0"/>
              </a:spcAft>
              <a:buClr>
                <a:schemeClr val="dk1"/>
              </a:buClr>
              <a:buSzPts val="1950"/>
              <a:buNone/>
              <a:defRPr b="1" sz="1950"/>
            </a:lvl1pPr>
            <a:lvl2pPr indent="-228600" lvl="1" marL="914400" algn="l">
              <a:lnSpc>
                <a:spcPct val="90000"/>
              </a:lnSpc>
              <a:spcBef>
                <a:spcPts val="406"/>
              </a:spcBef>
              <a:spcAft>
                <a:spcPts val="0"/>
              </a:spcAft>
              <a:buClr>
                <a:schemeClr val="dk1"/>
              </a:buClr>
              <a:buSzPts val="1625"/>
              <a:buNone/>
              <a:defRPr b="1" sz="1625"/>
            </a:lvl2pPr>
            <a:lvl3pPr indent="-228600" lvl="2" marL="1371600" algn="l">
              <a:lnSpc>
                <a:spcPct val="90000"/>
              </a:lnSpc>
              <a:spcBef>
                <a:spcPts val="406"/>
              </a:spcBef>
              <a:spcAft>
                <a:spcPts val="0"/>
              </a:spcAft>
              <a:buClr>
                <a:schemeClr val="dk1"/>
              </a:buClr>
              <a:buSzPts val="1463"/>
              <a:buNone/>
              <a:defRPr b="1" sz="1463"/>
            </a:lvl3pPr>
            <a:lvl4pPr indent="-228600" lvl="3" marL="1828800" algn="l">
              <a:lnSpc>
                <a:spcPct val="90000"/>
              </a:lnSpc>
              <a:spcBef>
                <a:spcPts val="406"/>
              </a:spcBef>
              <a:spcAft>
                <a:spcPts val="0"/>
              </a:spcAft>
              <a:buClr>
                <a:schemeClr val="dk1"/>
              </a:buClr>
              <a:buSzPts val="1300"/>
              <a:buNone/>
              <a:defRPr b="1" sz="1300"/>
            </a:lvl4pPr>
            <a:lvl5pPr indent="-228600" lvl="4" marL="2286000" algn="l">
              <a:lnSpc>
                <a:spcPct val="90000"/>
              </a:lnSpc>
              <a:spcBef>
                <a:spcPts val="406"/>
              </a:spcBef>
              <a:spcAft>
                <a:spcPts val="0"/>
              </a:spcAft>
              <a:buClr>
                <a:schemeClr val="dk1"/>
              </a:buClr>
              <a:buSzPts val="1300"/>
              <a:buNone/>
              <a:defRPr b="1" sz="1300"/>
            </a:lvl5pPr>
            <a:lvl6pPr indent="-228600" lvl="5" marL="2743200" algn="l">
              <a:lnSpc>
                <a:spcPct val="90000"/>
              </a:lnSpc>
              <a:spcBef>
                <a:spcPts val="406"/>
              </a:spcBef>
              <a:spcAft>
                <a:spcPts val="0"/>
              </a:spcAft>
              <a:buClr>
                <a:schemeClr val="dk1"/>
              </a:buClr>
              <a:buSzPts val="1300"/>
              <a:buNone/>
              <a:defRPr b="1" sz="1300"/>
            </a:lvl6pPr>
            <a:lvl7pPr indent="-228600" lvl="6" marL="3200400" algn="l">
              <a:lnSpc>
                <a:spcPct val="90000"/>
              </a:lnSpc>
              <a:spcBef>
                <a:spcPts val="406"/>
              </a:spcBef>
              <a:spcAft>
                <a:spcPts val="0"/>
              </a:spcAft>
              <a:buClr>
                <a:schemeClr val="dk1"/>
              </a:buClr>
              <a:buSzPts val="1300"/>
              <a:buNone/>
              <a:defRPr b="1" sz="1300"/>
            </a:lvl7pPr>
            <a:lvl8pPr indent="-228600" lvl="7" marL="3657600" algn="l">
              <a:lnSpc>
                <a:spcPct val="90000"/>
              </a:lnSpc>
              <a:spcBef>
                <a:spcPts val="406"/>
              </a:spcBef>
              <a:spcAft>
                <a:spcPts val="0"/>
              </a:spcAft>
              <a:buClr>
                <a:schemeClr val="dk1"/>
              </a:buClr>
              <a:buSzPts val="1300"/>
              <a:buNone/>
              <a:defRPr b="1" sz="1300"/>
            </a:lvl8pPr>
            <a:lvl9pPr indent="-228600" lvl="8" marL="4114800" algn="l">
              <a:lnSpc>
                <a:spcPct val="90000"/>
              </a:lnSpc>
              <a:spcBef>
                <a:spcPts val="406"/>
              </a:spcBef>
              <a:spcAft>
                <a:spcPts val="0"/>
              </a:spcAft>
              <a:buClr>
                <a:schemeClr val="dk1"/>
              </a:buClr>
              <a:buSzPts val="1300"/>
              <a:buNone/>
              <a:defRPr b="1" sz="1300"/>
            </a:lvl9pPr>
          </a:lstStyle>
          <a:p/>
        </p:txBody>
      </p:sp>
      <p:sp>
        <p:nvSpPr>
          <p:cNvPr id="47" name="Google Shape;47;p17"/>
          <p:cNvSpPr txBox="1"/>
          <p:nvPr>
            <p:ph idx="2" type="body"/>
          </p:nvPr>
        </p:nvSpPr>
        <p:spPr>
          <a:xfrm>
            <a:off x="682328"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48" name="Google Shape;48;p17"/>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13"/>
              </a:spcBef>
              <a:spcAft>
                <a:spcPts val="0"/>
              </a:spcAft>
              <a:buClr>
                <a:schemeClr val="dk1"/>
              </a:buClr>
              <a:buSzPts val="1950"/>
              <a:buNone/>
              <a:defRPr b="1" sz="1950"/>
            </a:lvl1pPr>
            <a:lvl2pPr indent="-228600" lvl="1" marL="914400" algn="l">
              <a:lnSpc>
                <a:spcPct val="90000"/>
              </a:lnSpc>
              <a:spcBef>
                <a:spcPts val="406"/>
              </a:spcBef>
              <a:spcAft>
                <a:spcPts val="0"/>
              </a:spcAft>
              <a:buClr>
                <a:schemeClr val="dk1"/>
              </a:buClr>
              <a:buSzPts val="1625"/>
              <a:buNone/>
              <a:defRPr b="1" sz="1625"/>
            </a:lvl2pPr>
            <a:lvl3pPr indent="-228600" lvl="2" marL="1371600" algn="l">
              <a:lnSpc>
                <a:spcPct val="90000"/>
              </a:lnSpc>
              <a:spcBef>
                <a:spcPts val="406"/>
              </a:spcBef>
              <a:spcAft>
                <a:spcPts val="0"/>
              </a:spcAft>
              <a:buClr>
                <a:schemeClr val="dk1"/>
              </a:buClr>
              <a:buSzPts val="1463"/>
              <a:buNone/>
              <a:defRPr b="1" sz="1463"/>
            </a:lvl3pPr>
            <a:lvl4pPr indent="-228600" lvl="3" marL="1828800" algn="l">
              <a:lnSpc>
                <a:spcPct val="90000"/>
              </a:lnSpc>
              <a:spcBef>
                <a:spcPts val="406"/>
              </a:spcBef>
              <a:spcAft>
                <a:spcPts val="0"/>
              </a:spcAft>
              <a:buClr>
                <a:schemeClr val="dk1"/>
              </a:buClr>
              <a:buSzPts val="1300"/>
              <a:buNone/>
              <a:defRPr b="1" sz="1300"/>
            </a:lvl4pPr>
            <a:lvl5pPr indent="-228600" lvl="4" marL="2286000" algn="l">
              <a:lnSpc>
                <a:spcPct val="90000"/>
              </a:lnSpc>
              <a:spcBef>
                <a:spcPts val="406"/>
              </a:spcBef>
              <a:spcAft>
                <a:spcPts val="0"/>
              </a:spcAft>
              <a:buClr>
                <a:schemeClr val="dk1"/>
              </a:buClr>
              <a:buSzPts val="1300"/>
              <a:buNone/>
              <a:defRPr b="1" sz="1300"/>
            </a:lvl5pPr>
            <a:lvl6pPr indent="-228600" lvl="5" marL="2743200" algn="l">
              <a:lnSpc>
                <a:spcPct val="90000"/>
              </a:lnSpc>
              <a:spcBef>
                <a:spcPts val="406"/>
              </a:spcBef>
              <a:spcAft>
                <a:spcPts val="0"/>
              </a:spcAft>
              <a:buClr>
                <a:schemeClr val="dk1"/>
              </a:buClr>
              <a:buSzPts val="1300"/>
              <a:buNone/>
              <a:defRPr b="1" sz="1300"/>
            </a:lvl6pPr>
            <a:lvl7pPr indent="-228600" lvl="6" marL="3200400" algn="l">
              <a:lnSpc>
                <a:spcPct val="90000"/>
              </a:lnSpc>
              <a:spcBef>
                <a:spcPts val="406"/>
              </a:spcBef>
              <a:spcAft>
                <a:spcPts val="0"/>
              </a:spcAft>
              <a:buClr>
                <a:schemeClr val="dk1"/>
              </a:buClr>
              <a:buSzPts val="1300"/>
              <a:buNone/>
              <a:defRPr b="1" sz="1300"/>
            </a:lvl7pPr>
            <a:lvl8pPr indent="-228600" lvl="7" marL="3657600" algn="l">
              <a:lnSpc>
                <a:spcPct val="90000"/>
              </a:lnSpc>
              <a:spcBef>
                <a:spcPts val="406"/>
              </a:spcBef>
              <a:spcAft>
                <a:spcPts val="0"/>
              </a:spcAft>
              <a:buClr>
                <a:schemeClr val="dk1"/>
              </a:buClr>
              <a:buSzPts val="1300"/>
              <a:buNone/>
              <a:defRPr b="1" sz="1300"/>
            </a:lvl8pPr>
            <a:lvl9pPr indent="-228600" lvl="8" marL="4114800" algn="l">
              <a:lnSpc>
                <a:spcPct val="90000"/>
              </a:lnSpc>
              <a:spcBef>
                <a:spcPts val="406"/>
              </a:spcBef>
              <a:spcAft>
                <a:spcPts val="0"/>
              </a:spcAft>
              <a:buClr>
                <a:schemeClr val="dk1"/>
              </a:buClr>
              <a:buSzPts val="1300"/>
              <a:buNone/>
              <a:defRPr b="1" sz="1300"/>
            </a:lvl9pPr>
          </a:lstStyle>
          <a:p/>
        </p:txBody>
      </p:sp>
      <p:sp>
        <p:nvSpPr>
          <p:cNvPr id="49" name="Google Shape;49;p17"/>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13"/>
              </a:spcBef>
              <a:spcAft>
                <a:spcPts val="0"/>
              </a:spcAft>
              <a:buClr>
                <a:schemeClr val="dk1"/>
              </a:buClr>
              <a:buSzPts val="1800"/>
              <a:buChar char="•"/>
              <a:defRPr/>
            </a:lvl1pPr>
            <a:lvl2pPr indent="-342900" lvl="1" marL="914400" algn="l">
              <a:lnSpc>
                <a:spcPct val="90000"/>
              </a:lnSpc>
              <a:spcBef>
                <a:spcPts val="406"/>
              </a:spcBef>
              <a:spcAft>
                <a:spcPts val="0"/>
              </a:spcAft>
              <a:buClr>
                <a:schemeClr val="dk1"/>
              </a:buClr>
              <a:buSzPts val="1800"/>
              <a:buChar char="•"/>
              <a:defRPr/>
            </a:lvl2pPr>
            <a:lvl3pPr indent="-342900" lvl="2" marL="1371600" algn="l">
              <a:lnSpc>
                <a:spcPct val="90000"/>
              </a:lnSpc>
              <a:spcBef>
                <a:spcPts val="406"/>
              </a:spcBef>
              <a:spcAft>
                <a:spcPts val="0"/>
              </a:spcAft>
              <a:buClr>
                <a:schemeClr val="dk1"/>
              </a:buClr>
              <a:buSzPts val="1800"/>
              <a:buChar char="•"/>
              <a:defRPr/>
            </a:lvl3pPr>
            <a:lvl4pPr indent="-342900" lvl="3" marL="1828800" algn="l">
              <a:lnSpc>
                <a:spcPct val="90000"/>
              </a:lnSpc>
              <a:spcBef>
                <a:spcPts val="406"/>
              </a:spcBef>
              <a:spcAft>
                <a:spcPts val="0"/>
              </a:spcAft>
              <a:buClr>
                <a:schemeClr val="dk1"/>
              </a:buClr>
              <a:buSzPts val="1800"/>
              <a:buChar char="•"/>
              <a:defRPr/>
            </a:lvl4pPr>
            <a:lvl5pPr indent="-342900" lvl="4" marL="2286000" algn="l">
              <a:lnSpc>
                <a:spcPct val="90000"/>
              </a:lnSpc>
              <a:spcBef>
                <a:spcPts val="406"/>
              </a:spcBef>
              <a:spcAft>
                <a:spcPts val="0"/>
              </a:spcAft>
              <a:buClr>
                <a:schemeClr val="dk1"/>
              </a:buClr>
              <a:buSzPts val="1800"/>
              <a:buChar char="•"/>
              <a:defRPr/>
            </a:lvl5pPr>
            <a:lvl6pPr indent="-342900" lvl="5" marL="2743200" algn="l">
              <a:lnSpc>
                <a:spcPct val="90000"/>
              </a:lnSpc>
              <a:spcBef>
                <a:spcPts val="406"/>
              </a:spcBef>
              <a:spcAft>
                <a:spcPts val="0"/>
              </a:spcAft>
              <a:buClr>
                <a:schemeClr val="dk1"/>
              </a:buClr>
              <a:buSzPts val="1800"/>
              <a:buChar char="•"/>
              <a:defRPr/>
            </a:lvl6pPr>
            <a:lvl7pPr indent="-342900" lvl="6" marL="3200400" algn="l">
              <a:lnSpc>
                <a:spcPct val="90000"/>
              </a:lnSpc>
              <a:spcBef>
                <a:spcPts val="406"/>
              </a:spcBef>
              <a:spcAft>
                <a:spcPts val="0"/>
              </a:spcAft>
              <a:buClr>
                <a:schemeClr val="dk1"/>
              </a:buClr>
              <a:buSzPts val="1800"/>
              <a:buChar char="•"/>
              <a:defRPr/>
            </a:lvl7pPr>
            <a:lvl8pPr indent="-342900" lvl="7" marL="3657600" algn="l">
              <a:lnSpc>
                <a:spcPct val="90000"/>
              </a:lnSpc>
              <a:spcBef>
                <a:spcPts val="406"/>
              </a:spcBef>
              <a:spcAft>
                <a:spcPts val="0"/>
              </a:spcAft>
              <a:buClr>
                <a:schemeClr val="dk1"/>
              </a:buClr>
              <a:buSzPts val="1800"/>
              <a:buChar char="•"/>
              <a:defRPr/>
            </a:lvl8pPr>
            <a:lvl9pPr indent="-342900" lvl="8" marL="4114800" algn="l">
              <a:lnSpc>
                <a:spcPct val="90000"/>
              </a:lnSpc>
              <a:spcBef>
                <a:spcPts val="406"/>
              </a:spcBef>
              <a:spcAft>
                <a:spcPts val="0"/>
              </a:spcAft>
              <a:buClr>
                <a:schemeClr val="dk1"/>
              </a:buClr>
              <a:buSzPts val="1800"/>
              <a:buChar char="•"/>
              <a:defRPr/>
            </a:lvl9pPr>
          </a:lstStyle>
          <a:p/>
        </p:txBody>
      </p:sp>
      <p:sp>
        <p:nvSpPr>
          <p:cNvPr id="50" name="Google Shape;50;p17"/>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681038" y="365126"/>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Calibri"/>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4211340" y="987426"/>
            <a:ext cx="5014913" cy="4873625"/>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813"/>
              </a:spcBef>
              <a:spcAft>
                <a:spcPts val="0"/>
              </a:spcAft>
              <a:buClr>
                <a:schemeClr val="dk1"/>
              </a:buClr>
              <a:buSzPts val="2600"/>
              <a:buChar char="•"/>
              <a:defRPr sz="2600"/>
            </a:lvl1pPr>
            <a:lvl2pPr indent="-373062" lvl="1" marL="914400" algn="l">
              <a:lnSpc>
                <a:spcPct val="90000"/>
              </a:lnSpc>
              <a:spcBef>
                <a:spcPts val="406"/>
              </a:spcBef>
              <a:spcAft>
                <a:spcPts val="0"/>
              </a:spcAft>
              <a:buClr>
                <a:schemeClr val="dk1"/>
              </a:buClr>
              <a:buSzPts val="2275"/>
              <a:buChar char="•"/>
              <a:defRPr sz="2275"/>
            </a:lvl2pPr>
            <a:lvl3pPr indent="-352425" lvl="2" marL="1371600" algn="l">
              <a:lnSpc>
                <a:spcPct val="90000"/>
              </a:lnSpc>
              <a:spcBef>
                <a:spcPts val="406"/>
              </a:spcBef>
              <a:spcAft>
                <a:spcPts val="0"/>
              </a:spcAft>
              <a:buClr>
                <a:schemeClr val="dk1"/>
              </a:buClr>
              <a:buSzPts val="1950"/>
              <a:buChar char="•"/>
              <a:defRPr sz="1950"/>
            </a:lvl3pPr>
            <a:lvl4pPr indent="-331787" lvl="3" marL="1828800" algn="l">
              <a:lnSpc>
                <a:spcPct val="90000"/>
              </a:lnSpc>
              <a:spcBef>
                <a:spcPts val="406"/>
              </a:spcBef>
              <a:spcAft>
                <a:spcPts val="0"/>
              </a:spcAft>
              <a:buClr>
                <a:schemeClr val="dk1"/>
              </a:buClr>
              <a:buSzPts val="1625"/>
              <a:buChar char="•"/>
              <a:defRPr sz="1625"/>
            </a:lvl4pPr>
            <a:lvl5pPr indent="-331787" lvl="4" marL="2286000" algn="l">
              <a:lnSpc>
                <a:spcPct val="90000"/>
              </a:lnSpc>
              <a:spcBef>
                <a:spcPts val="406"/>
              </a:spcBef>
              <a:spcAft>
                <a:spcPts val="0"/>
              </a:spcAft>
              <a:buClr>
                <a:schemeClr val="dk1"/>
              </a:buClr>
              <a:buSzPts val="1625"/>
              <a:buChar char="•"/>
              <a:defRPr sz="1625"/>
            </a:lvl5pPr>
            <a:lvl6pPr indent="-331787" lvl="5" marL="2743200" algn="l">
              <a:lnSpc>
                <a:spcPct val="90000"/>
              </a:lnSpc>
              <a:spcBef>
                <a:spcPts val="406"/>
              </a:spcBef>
              <a:spcAft>
                <a:spcPts val="0"/>
              </a:spcAft>
              <a:buClr>
                <a:schemeClr val="dk1"/>
              </a:buClr>
              <a:buSzPts val="1625"/>
              <a:buChar char="•"/>
              <a:defRPr sz="1625"/>
            </a:lvl6pPr>
            <a:lvl7pPr indent="-331787" lvl="6" marL="3200400" algn="l">
              <a:lnSpc>
                <a:spcPct val="90000"/>
              </a:lnSpc>
              <a:spcBef>
                <a:spcPts val="406"/>
              </a:spcBef>
              <a:spcAft>
                <a:spcPts val="0"/>
              </a:spcAft>
              <a:buClr>
                <a:schemeClr val="dk1"/>
              </a:buClr>
              <a:buSzPts val="1625"/>
              <a:buChar char="•"/>
              <a:defRPr sz="1625"/>
            </a:lvl7pPr>
            <a:lvl8pPr indent="-331787" lvl="7" marL="3657600" algn="l">
              <a:lnSpc>
                <a:spcPct val="90000"/>
              </a:lnSpc>
              <a:spcBef>
                <a:spcPts val="406"/>
              </a:spcBef>
              <a:spcAft>
                <a:spcPts val="0"/>
              </a:spcAft>
              <a:buClr>
                <a:schemeClr val="dk1"/>
              </a:buClr>
              <a:buSzPts val="1625"/>
              <a:buChar char="•"/>
              <a:defRPr sz="1625"/>
            </a:lvl8pPr>
            <a:lvl9pPr indent="-331787" lvl="8" marL="4114800" algn="l">
              <a:lnSpc>
                <a:spcPct val="90000"/>
              </a:lnSpc>
              <a:spcBef>
                <a:spcPts val="406"/>
              </a:spcBef>
              <a:spcAft>
                <a:spcPts val="0"/>
              </a:spcAft>
              <a:buClr>
                <a:schemeClr val="dk1"/>
              </a:buClr>
              <a:buSzPts val="1625"/>
              <a:buChar char="•"/>
              <a:defRPr sz="1625"/>
            </a:lvl9pPr>
          </a:lstStyle>
          <a:p/>
        </p:txBody>
      </p:sp>
      <p:sp>
        <p:nvSpPr>
          <p:cNvPr id="61" name="Google Shape;61;p19"/>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13"/>
              </a:spcBef>
              <a:spcAft>
                <a:spcPts val="0"/>
              </a:spcAft>
              <a:buClr>
                <a:schemeClr val="dk1"/>
              </a:buClr>
              <a:buSzPts val="1300"/>
              <a:buNone/>
              <a:defRPr sz="1300"/>
            </a:lvl1pPr>
            <a:lvl2pPr indent="-228600" lvl="1" marL="914400" algn="l">
              <a:lnSpc>
                <a:spcPct val="90000"/>
              </a:lnSpc>
              <a:spcBef>
                <a:spcPts val="406"/>
              </a:spcBef>
              <a:spcAft>
                <a:spcPts val="0"/>
              </a:spcAft>
              <a:buClr>
                <a:schemeClr val="dk1"/>
              </a:buClr>
              <a:buSzPts val="1138"/>
              <a:buNone/>
              <a:defRPr sz="1138"/>
            </a:lvl2pPr>
            <a:lvl3pPr indent="-228600" lvl="2" marL="1371600" algn="l">
              <a:lnSpc>
                <a:spcPct val="90000"/>
              </a:lnSpc>
              <a:spcBef>
                <a:spcPts val="406"/>
              </a:spcBef>
              <a:spcAft>
                <a:spcPts val="0"/>
              </a:spcAft>
              <a:buClr>
                <a:schemeClr val="dk1"/>
              </a:buClr>
              <a:buSzPts val="975"/>
              <a:buNone/>
              <a:defRPr sz="975"/>
            </a:lvl3pPr>
            <a:lvl4pPr indent="-228600" lvl="3" marL="1828800" algn="l">
              <a:lnSpc>
                <a:spcPct val="90000"/>
              </a:lnSpc>
              <a:spcBef>
                <a:spcPts val="406"/>
              </a:spcBef>
              <a:spcAft>
                <a:spcPts val="0"/>
              </a:spcAft>
              <a:buClr>
                <a:schemeClr val="dk1"/>
              </a:buClr>
              <a:buSzPts val="813"/>
              <a:buNone/>
              <a:defRPr sz="813"/>
            </a:lvl4pPr>
            <a:lvl5pPr indent="-228600" lvl="4" marL="2286000" algn="l">
              <a:lnSpc>
                <a:spcPct val="90000"/>
              </a:lnSpc>
              <a:spcBef>
                <a:spcPts val="406"/>
              </a:spcBef>
              <a:spcAft>
                <a:spcPts val="0"/>
              </a:spcAft>
              <a:buClr>
                <a:schemeClr val="dk1"/>
              </a:buClr>
              <a:buSzPts val="813"/>
              <a:buNone/>
              <a:defRPr sz="813"/>
            </a:lvl5pPr>
            <a:lvl6pPr indent="-228600" lvl="5" marL="2743200" algn="l">
              <a:lnSpc>
                <a:spcPct val="90000"/>
              </a:lnSpc>
              <a:spcBef>
                <a:spcPts val="406"/>
              </a:spcBef>
              <a:spcAft>
                <a:spcPts val="0"/>
              </a:spcAft>
              <a:buClr>
                <a:schemeClr val="dk1"/>
              </a:buClr>
              <a:buSzPts val="813"/>
              <a:buNone/>
              <a:defRPr sz="813"/>
            </a:lvl6pPr>
            <a:lvl7pPr indent="-228600" lvl="6" marL="3200400" algn="l">
              <a:lnSpc>
                <a:spcPct val="90000"/>
              </a:lnSpc>
              <a:spcBef>
                <a:spcPts val="406"/>
              </a:spcBef>
              <a:spcAft>
                <a:spcPts val="0"/>
              </a:spcAft>
              <a:buClr>
                <a:schemeClr val="dk1"/>
              </a:buClr>
              <a:buSzPts val="813"/>
              <a:buNone/>
              <a:defRPr sz="813"/>
            </a:lvl7pPr>
            <a:lvl8pPr indent="-228600" lvl="7" marL="3657600" algn="l">
              <a:lnSpc>
                <a:spcPct val="90000"/>
              </a:lnSpc>
              <a:spcBef>
                <a:spcPts val="406"/>
              </a:spcBef>
              <a:spcAft>
                <a:spcPts val="0"/>
              </a:spcAft>
              <a:buClr>
                <a:schemeClr val="dk1"/>
              </a:buClr>
              <a:buSzPts val="813"/>
              <a:buNone/>
              <a:defRPr sz="813"/>
            </a:lvl8pPr>
            <a:lvl9pPr indent="-228600" lvl="8" marL="4114800" algn="l">
              <a:lnSpc>
                <a:spcPct val="90000"/>
              </a:lnSpc>
              <a:spcBef>
                <a:spcPts val="406"/>
              </a:spcBef>
              <a:spcAft>
                <a:spcPts val="0"/>
              </a:spcAft>
              <a:buClr>
                <a:schemeClr val="dk1"/>
              </a:buClr>
              <a:buSzPts val="813"/>
              <a:buNone/>
              <a:defRPr sz="813"/>
            </a:lvl9pPr>
          </a:lstStyle>
          <a:p/>
        </p:txBody>
      </p:sp>
      <p:sp>
        <p:nvSpPr>
          <p:cNvPr id="62" name="Google Shape;62;p19"/>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Calibri"/>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4211340" y="987426"/>
            <a:ext cx="5014913" cy="4873625"/>
          </a:xfrm>
          <a:prstGeom prst="rect">
            <a:avLst/>
          </a:prstGeom>
          <a:noFill/>
          <a:ln>
            <a:noFill/>
          </a:ln>
        </p:spPr>
      </p:sp>
      <p:sp>
        <p:nvSpPr>
          <p:cNvPr id="68" name="Google Shape;68;p20"/>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13"/>
              </a:spcBef>
              <a:spcAft>
                <a:spcPts val="0"/>
              </a:spcAft>
              <a:buClr>
                <a:schemeClr val="dk1"/>
              </a:buClr>
              <a:buSzPts val="1300"/>
              <a:buNone/>
              <a:defRPr sz="1300"/>
            </a:lvl1pPr>
            <a:lvl2pPr indent="-228600" lvl="1" marL="914400" algn="l">
              <a:lnSpc>
                <a:spcPct val="90000"/>
              </a:lnSpc>
              <a:spcBef>
                <a:spcPts val="406"/>
              </a:spcBef>
              <a:spcAft>
                <a:spcPts val="0"/>
              </a:spcAft>
              <a:buClr>
                <a:schemeClr val="dk1"/>
              </a:buClr>
              <a:buSzPts val="1138"/>
              <a:buNone/>
              <a:defRPr sz="1138"/>
            </a:lvl2pPr>
            <a:lvl3pPr indent="-228600" lvl="2" marL="1371600" algn="l">
              <a:lnSpc>
                <a:spcPct val="90000"/>
              </a:lnSpc>
              <a:spcBef>
                <a:spcPts val="406"/>
              </a:spcBef>
              <a:spcAft>
                <a:spcPts val="0"/>
              </a:spcAft>
              <a:buClr>
                <a:schemeClr val="dk1"/>
              </a:buClr>
              <a:buSzPts val="975"/>
              <a:buNone/>
              <a:defRPr sz="975"/>
            </a:lvl3pPr>
            <a:lvl4pPr indent="-228600" lvl="3" marL="1828800" algn="l">
              <a:lnSpc>
                <a:spcPct val="90000"/>
              </a:lnSpc>
              <a:spcBef>
                <a:spcPts val="406"/>
              </a:spcBef>
              <a:spcAft>
                <a:spcPts val="0"/>
              </a:spcAft>
              <a:buClr>
                <a:schemeClr val="dk1"/>
              </a:buClr>
              <a:buSzPts val="813"/>
              <a:buNone/>
              <a:defRPr sz="813"/>
            </a:lvl4pPr>
            <a:lvl5pPr indent="-228600" lvl="4" marL="2286000" algn="l">
              <a:lnSpc>
                <a:spcPct val="90000"/>
              </a:lnSpc>
              <a:spcBef>
                <a:spcPts val="406"/>
              </a:spcBef>
              <a:spcAft>
                <a:spcPts val="0"/>
              </a:spcAft>
              <a:buClr>
                <a:schemeClr val="dk1"/>
              </a:buClr>
              <a:buSzPts val="813"/>
              <a:buNone/>
              <a:defRPr sz="813"/>
            </a:lvl5pPr>
            <a:lvl6pPr indent="-228600" lvl="5" marL="2743200" algn="l">
              <a:lnSpc>
                <a:spcPct val="90000"/>
              </a:lnSpc>
              <a:spcBef>
                <a:spcPts val="406"/>
              </a:spcBef>
              <a:spcAft>
                <a:spcPts val="0"/>
              </a:spcAft>
              <a:buClr>
                <a:schemeClr val="dk1"/>
              </a:buClr>
              <a:buSzPts val="813"/>
              <a:buNone/>
              <a:defRPr sz="813"/>
            </a:lvl6pPr>
            <a:lvl7pPr indent="-228600" lvl="6" marL="3200400" algn="l">
              <a:lnSpc>
                <a:spcPct val="90000"/>
              </a:lnSpc>
              <a:spcBef>
                <a:spcPts val="406"/>
              </a:spcBef>
              <a:spcAft>
                <a:spcPts val="0"/>
              </a:spcAft>
              <a:buClr>
                <a:schemeClr val="dk1"/>
              </a:buClr>
              <a:buSzPts val="813"/>
              <a:buNone/>
              <a:defRPr sz="813"/>
            </a:lvl7pPr>
            <a:lvl8pPr indent="-228600" lvl="7" marL="3657600" algn="l">
              <a:lnSpc>
                <a:spcPct val="90000"/>
              </a:lnSpc>
              <a:spcBef>
                <a:spcPts val="406"/>
              </a:spcBef>
              <a:spcAft>
                <a:spcPts val="0"/>
              </a:spcAft>
              <a:buClr>
                <a:schemeClr val="dk1"/>
              </a:buClr>
              <a:buSzPts val="813"/>
              <a:buNone/>
              <a:defRPr sz="813"/>
            </a:lvl8pPr>
            <a:lvl9pPr indent="-228600" lvl="8" marL="4114800" algn="l">
              <a:lnSpc>
                <a:spcPct val="90000"/>
              </a:lnSpc>
              <a:spcBef>
                <a:spcPts val="406"/>
              </a:spcBef>
              <a:spcAft>
                <a:spcPts val="0"/>
              </a:spcAft>
              <a:buClr>
                <a:schemeClr val="dk1"/>
              </a:buClr>
              <a:buSzPts val="813"/>
              <a:buNone/>
              <a:defRPr sz="813"/>
            </a:lvl9pPr>
          </a:lstStyle>
          <a:p/>
        </p:txBody>
      </p:sp>
      <p:sp>
        <p:nvSpPr>
          <p:cNvPr id="69" name="Google Shape;69;p20"/>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681038" y="365126"/>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575"/>
              <a:buFont typeface="Calibri"/>
              <a:buNone/>
              <a:defRPr b="0" i="0" sz="357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73062" lvl="0" marL="457200" marR="0" rtl="0" algn="l">
              <a:lnSpc>
                <a:spcPct val="90000"/>
              </a:lnSpc>
              <a:spcBef>
                <a:spcPts val="813"/>
              </a:spcBef>
              <a:spcAft>
                <a:spcPts val="0"/>
              </a:spcAft>
              <a:buClr>
                <a:schemeClr val="dk1"/>
              </a:buClr>
              <a:buSzPts val="2275"/>
              <a:buFont typeface="Arial"/>
              <a:buChar char="•"/>
              <a:defRPr b="0" i="0" sz="2275" u="none" cap="none" strike="noStrike">
                <a:solidFill>
                  <a:schemeClr val="dk1"/>
                </a:solidFill>
                <a:latin typeface="Calibri"/>
                <a:ea typeface="Calibri"/>
                <a:cs typeface="Calibri"/>
                <a:sym typeface="Calibri"/>
              </a:defRPr>
            </a:lvl1pPr>
            <a:lvl2pPr indent="-352425" lvl="1" marL="914400" marR="0" rtl="0" algn="l">
              <a:lnSpc>
                <a:spcPct val="90000"/>
              </a:lnSpc>
              <a:spcBef>
                <a:spcPts val="406"/>
              </a:spcBef>
              <a:spcAft>
                <a:spcPts val="0"/>
              </a:spcAft>
              <a:buClr>
                <a:schemeClr val="dk1"/>
              </a:buClr>
              <a:buSzPts val="1950"/>
              <a:buFont typeface="Arial"/>
              <a:buChar char="•"/>
              <a:defRPr b="0" i="0" sz="1950" u="none" cap="none" strike="noStrike">
                <a:solidFill>
                  <a:schemeClr val="dk1"/>
                </a:solidFill>
                <a:latin typeface="Calibri"/>
                <a:ea typeface="Calibri"/>
                <a:cs typeface="Calibri"/>
                <a:sym typeface="Calibri"/>
              </a:defRPr>
            </a:lvl2pPr>
            <a:lvl3pPr indent="-331787" lvl="2" marL="1371600" marR="0" rtl="0" algn="l">
              <a:lnSpc>
                <a:spcPct val="90000"/>
              </a:lnSpc>
              <a:spcBef>
                <a:spcPts val="406"/>
              </a:spcBef>
              <a:spcAft>
                <a:spcPts val="0"/>
              </a:spcAft>
              <a:buClr>
                <a:schemeClr val="dk1"/>
              </a:buClr>
              <a:buSzPts val="1625"/>
              <a:buFont typeface="Arial"/>
              <a:buChar char="•"/>
              <a:defRPr b="0" i="0" sz="1625" u="none" cap="none" strike="noStrike">
                <a:solidFill>
                  <a:schemeClr val="dk1"/>
                </a:solidFill>
                <a:latin typeface="Calibri"/>
                <a:ea typeface="Calibri"/>
                <a:cs typeface="Calibri"/>
                <a:sym typeface="Calibri"/>
              </a:defRPr>
            </a:lvl3pPr>
            <a:lvl4pPr indent="-321500" lvl="3" marL="1828800" marR="0" rtl="0" algn="l">
              <a:lnSpc>
                <a:spcPct val="90000"/>
              </a:lnSpc>
              <a:spcBef>
                <a:spcPts val="406"/>
              </a:spcBef>
              <a:spcAft>
                <a:spcPts val="0"/>
              </a:spcAft>
              <a:buClr>
                <a:schemeClr val="dk1"/>
              </a:buClr>
              <a:buSzPts val="1463"/>
              <a:buFont typeface="Arial"/>
              <a:buChar char="•"/>
              <a:defRPr b="0" i="0" sz="1463" u="none" cap="none" strike="noStrike">
                <a:solidFill>
                  <a:schemeClr val="dk1"/>
                </a:solidFill>
                <a:latin typeface="Calibri"/>
                <a:ea typeface="Calibri"/>
                <a:cs typeface="Calibri"/>
                <a:sym typeface="Calibri"/>
              </a:defRPr>
            </a:lvl4pPr>
            <a:lvl5pPr indent="-321500" lvl="4" marL="2286000" marR="0" rtl="0" algn="l">
              <a:lnSpc>
                <a:spcPct val="90000"/>
              </a:lnSpc>
              <a:spcBef>
                <a:spcPts val="406"/>
              </a:spcBef>
              <a:spcAft>
                <a:spcPts val="0"/>
              </a:spcAft>
              <a:buClr>
                <a:schemeClr val="dk1"/>
              </a:buClr>
              <a:buSzPts val="1463"/>
              <a:buFont typeface="Arial"/>
              <a:buChar char="•"/>
              <a:defRPr b="0" i="0" sz="1463" u="none" cap="none" strike="noStrike">
                <a:solidFill>
                  <a:schemeClr val="dk1"/>
                </a:solidFill>
                <a:latin typeface="Calibri"/>
                <a:ea typeface="Calibri"/>
                <a:cs typeface="Calibri"/>
                <a:sym typeface="Calibri"/>
              </a:defRPr>
            </a:lvl5pPr>
            <a:lvl6pPr indent="-321500" lvl="5" marL="2743200" marR="0" rtl="0" algn="l">
              <a:lnSpc>
                <a:spcPct val="90000"/>
              </a:lnSpc>
              <a:spcBef>
                <a:spcPts val="406"/>
              </a:spcBef>
              <a:spcAft>
                <a:spcPts val="0"/>
              </a:spcAft>
              <a:buClr>
                <a:schemeClr val="dk1"/>
              </a:buClr>
              <a:buSzPts val="1463"/>
              <a:buFont typeface="Arial"/>
              <a:buChar char="•"/>
              <a:defRPr b="0" i="0" sz="1463" u="none" cap="none" strike="noStrike">
                <a:solidFill>
                  <a:schemeClr val="dk1"/>
                </a:solidFill>
                <a:latin typeface="Calibri"/>
                <a:ea typeface="Calibri"/>
                <a:cs typeface="Calibri"/>
                <a:sym typeface="Calibri"/>
              </a:defRPr>
            </a:lvl6pPr>
            <a:lvl7pPr indent="-321500" lvl="6" marL="3200400" marR="0" rtl="0" algn="l">
              <a:lnSpc>
                <a:spcPct val="90000"/>
              </a:lnSpc>
              <a:spcBef>
                <a:spcPts val="406"/>
              </a:spcBef>
              <a:spcAft>
                <a:spcPts val="0"/>
              </a:spcAft>
              <a:buClr>
                <a:schemeClr val="dk1"/>
              </a:buClr>
              <a:buSzPts val="1463"/>
              <a:buFont typeface="Arial"/>
              <a:buChar char="•"/>
              <a:defRPr b="0" i="0" sz="1463" u="none" cap="none" strike="noStrike">
                <a:solidFill>
                  <a:schemeClr val="dk1"/>
                </a:solidFill>
                <a:latin typeface="Calibri"/>
                <a:ea typeface="Calibri"/>
                <a:cs typeface="Calibri"/>
                <a:sym typeface="Calibri"/>
              </a:defRPr>
            </a:lvl7pPr>
            <a:lvl8pPr indent="-321500" lvl="7" marL="3657600" marR="0" rtl="0" algn="l">
              <a:lnSpc>
                <a:spcPct val="90000"/>
              </a:lnSpc>
              <a:spcBef>
                <a:spcPts val="406"/>
              </a:spcBef>
              <a:spcAft>
                <a:spcPts val="0"/>
              </a:spcAft>
              <a:buClr>
                <a:schemeClr val="dk1"/>
              </a:buClr>
              <a:buSzPts val="1463"/>
              <a:buFont typeface="Arial"/>
              <a:buChar char="•"/>
              <a:defRPr b="0" i="0" sz="1463" u="none" cap="none" strike="noStrike">
                <a:solidFill>
                  <a:schemeClr val="dk1"/>
                </a:solidFill>
                <a:latin typeface="Calibri"/>
                <a:ea typeface="Calibri"/>
                <a:cs typeface="Calibri"/>
                <a:sym typeface="Calibri"/>
              </a:defRPr>
            </a:lvl8pPr>
            <a:lvl9pPr indent="-321500" lvl="8" marL="4114800" marR="0" rtl="0" algn="l">
              <a:lnSpc>
                <a:spcPct val="90000"/>
              </a:lnSpc>
              <a:spcBef>
                <a:spcPts val="406"/>
              </a:spcBef>
              <a:spcAft>
                <a:spcPts val="0"/>
              </a:spcAft>
              <a:buClr>
                <a:schemeClr val="dk1"/>
              </a:buClr>
              <a:buSzPts val="1463"/>
              <a:buFont typeface="Arial"/>
              <a:buChar char="•"/>
              <a:defRPr b="0" i="0" sz="1463"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681038" y="6356351"/>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281363" y="6356351"/>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996113" y="6356351"/>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75" u="none" cap="none" strike="noStrike">
                <a:solidFill>
                  <a:srgbClr val="888888"/>
                </a:solidFill>
                <a:latin typeface="Calibri"/>
                <a:ea typeface="Calibri"/>
                <a:cs typeface="Calibri"/>
                <a:sym typeface="Calibri"/>
              </a:defRPr>
            </a:lvl1pPr>
            <a:lvl2pPr indent="0" lvl="1" marL="0" marR="0" rtl="0" algn="r">
              <a:spcBef>
                <a:spcPts val="0"/>
              </a:spcBef>
              <a:buNone/>
              <a:defRPr b="0" i="0" sz="975" u="none" cap="none" strike="noStrike">
                <a:solidFill>
                  <a:srgbClr val="888888"/>
                </a:solidFill>
                <a:latin typeface="Calibri"/>
                <a:ea typeface="Calibri"/>
                <a:cs typeface="Calibri"/>
                <a:sym typeface="Calibri"/>
              </a:defRPr>
            </a:lvl2pPr>
            <a:lvl3pPr indent="0" lvl="2" marL="0" marR="0" rtl="0" algn="r">
              <a:spcBef>
                <a:spcPts val="0"/>
              </a:spcBef>
              <a:buNone/>
              <a:defRPr b="0" i="0" sz="975" u="none" cap="none" strike="noStrike">
                <a:solidFill>
                  <a:srgbClr val="888888"/>
                </a:solidFill>
                <a:latin typeface="Calibri"/>
                <a:ea typeface="Calibri"/>
                <a:cs typeface="Calibri"/>
                <a:sym typeface="Calibri"/>
              </a:defRPr>
            </a:lvl3pPr>
            <a:lvl4pPr indent="0" lvl="3" marL="0" marR="0" rtl="0" algn="r">
              <a:spcBef>
                <a:spcPts val="0"/>
              </a:spcBef>
              <a:buNone/>
              <a:defRPr b="0" i="0" sz="975" u="none" cap="none" strike="noStrike">
                <a:solidFill>
                  <a:srgbClr val="888888"/>
                </a:solidFill>
                <a:latin typeface="Calibri"/>
                <a:ea typeface="Calibri"/>
                <a:cs typeface="Calibri"/>
                <a:sym typeface="Calibri"/>
              </a:defRPr>
            </a:lvl4pPr>
            <a:lvl5pPr indent="0" lvl="4" marL="0" marR="0" rtl="0" algn="r">
              <a:spcBef>
                <a:spcPts val="0"/>
              </a:spcBef>
              <a:buNone/>
              <a:defRPr b="0" i="0" sz="975" u="none" cap="none" strike="noStrike">
                <a:solidFill>
                  <a:srgbClr val="888888"/>
                </a:solidFill>
                <a:latin typeface="Calibri"/>
                <a:ea typeface="Calibri"/>
                <a:cs typeface="Calibri"/>
                <a:sym typeface="Calibri"/>
              </a:defRPr>
            </a:lvl5pPr>
            <a:lvl6pPr indent="0" lvl="5" marL="0" marR="0" rtl="0" algn="r">
              <a:spcBef>
                <a:spcPts val="0"/>
              </a:spcBef>
              <a:buNone/>
              <a:defRPr b="0" i="0" sz="975" u="none" cap="none" strike="noStrike">
                <a:solidFill>
                  <a:srgbClr val="888888"/>
                </a:solidFill>
                <a:latin typeface="Calibri"/>
                <a:ea typeface="Calibri"/>
                <a:cs typeface="Calibri"/>
                <a:sym typeface="Calibri"/>
              </a:defRPr>
            </a:lvl6pPr>
            <a:lvl7pPr indent="0" lvl="6" marL="0" marR="0" rtl="0" algn="r">
              <a:spcBef>
                <a:spcPts val="0"/>
              </a:spcBef>
              <a:buNone/>
              <a:defRPr b="0" i="0" sz="975" u="none" cap="none" strike="noStrike">
                <a:solidFill>
                  <a:srgbClr val="888888"/>
                </a:solidFill>
                <a:latin typeface="Calibri"/>
                <a:ea typeface="Calibri"/>
                <a:cs typeface="Calibri"/>
                <a:sym typeface="Calibri"/>
              </a:defRPr>
            </a:lvl7pPr>
            <a:lvl8pPr indent="0" lvl="7" marL="0" marR="0" rtl="0" algn="r">
              <a:spcBef>
                <a:spcPts val="0"/>
              </a:spcBef>
              <a:buNone/>
              <a:defRPr b="0" i="0" sz="975" u="none" cap="none" strike="noStrike">
                <a:solidFill>
                  <a:srgbClr val="888888"/>
                </a:solidFill>
                <a:latin typeface="Calibri"/>
                <a:ea typeface="Calibri"/>
                <a:cs typeface="Calibri"/>
                <a:sym typeface="Calibri"/>
              </a:defRPr>
            </a:lvl8pPr>
            <a:lvl9pPr indent="0" lvl="8" marL="0" marR="0" rtl="0" algn="r">
              <a:spcBef>
                <a:spcPts val="0"/>
              </a:spcBef>
              <a:buNone/>
              <a:defRPr b="0" i="0" sz="975"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265043" y="1122363"/>
            <a:ext cx="9640957"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ja-JP" sz="5400">
                <a:latin typeface="Calibri"/>
                <a:ea typeface="Calibri"/>
                <a:cs typeface="Calibri"/>
                <a:sym typeface="Calibri"/>
              </a:rPr>
              <a:t>20 環境アセスメント</a:t>
            </a:r>
            <a:endParaRPr sz="5400">
              <a:latin typeface="Calibri"/>
              <a:ea typeface="Calibri"/>
              <a:cs typeface="Calibri"/>
              <a:sym typeface="Calibri"/>
            </a:endParaRPr>
          </a:p>
        </p:txBody>
      </p:sp>
      <p:sp>
        <p:nvSpPr>
          <p:cNvPr id="89" name="Google Shape;89;p1"/>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95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0"/>
          <p:cNvPicPr preferRelativeResize="0"/>
          <p:nvPr/>
        </p:nvPicPr>
        <p:blipFill rotWithShape="1">
          <a:blip r:embed="rId3">
            <a:alphaModFix/>
          </a:blip>
          <a:srcRect b="0" l="0" r="0" t="0"/>
          <a:stretch/>
        </p:blipFill>
        <p:spPr>
          <a:xfrm>
            <a:off x="762000" y="138875"/>
            <a:ext cx="8703733" cy="6669574"/>
          </a:xfrm>
          <a:prstGeom prst="rect">
            <a:avLst/>
          </a:prstGeom>
          <a:noFill/>
          <a:ln>
            <a:noFill/>
          </a:ln>
        </p:spPr>
      </p:pic>
      <p:pic>
        <p:nvPicPr>
          <p:cNvPr id="145" name="Google Shape;145;p10"/>
          <p:cNvPicPr preferRelativeResize="0"/>
          <p:nvPr/>
        </p:nvPicPr>
        <p:blipFill rotWithShape="1">
          <a:blip r:embed="rId4">
            <a:alphaModFix/>
          </a:blip>
          <a:srcRect b="0" l="0" r="0" t="0"/>
          <a:stretch/>
        </p:blipFill>
        <p:spPr>
          <a:xfrm>
            <a:off x="762000" y="558873"/>
            <a:ext cx="8703733" cy="63311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181773" y="83270"/>
            <a:ext cx="77251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2800" u="none" cap="none" strike="noStrike">
                <a:solidFill>
                  <a:schemeClr val="dk1"/>
                </a:solidFill>
                <a:latin typeface="MS PGothic"/>
                <a:ea typeface="MS PGothic"/>
                <a:cs typeface="MS PGothic"/>
                <a:sym typeface="MS PGothic"/>
              </a:rPr>
              <a:t>高等学校学習指導要領（平成30年告示）</a:t>
            </a:r>
            <a:r>
              <a:rPr b="0" i="0" lang="ja-JP" sz="2800" u="none" cap="none" strike="noStrike">
                <a:solidFill>
                  <a:schemeClr val="dk1"/>
                </a:solidFill>
                <a:latin typeface="Calibri"/>
                <a:ea typeface="Calibri"/>
                <a:cs typeface="Calibri"/>
                <a:sym typeface="Calibri"/>
              </a:rPr>
              <a:t>該当箇所</a:t>
            </a:r>
            <a:endParaRPr/>
          </a:p>
        </p:txBody>
      </p:sp>
      <p:sp>
        <p:nvSpPr>
          <p:cNvPr id="95" name="Google Shape;95;p2"/>
          <p:cNvSpPr/>
          <p:nvPr/>
        </p:nvSpPr>
        <p:spPr>
          <a:xfrm>
            <a:off x="181773" y="736610"/>
            <a:ext cx="615276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Calibri"/>
                <a:ea typeface="Calibri"/>
                <a:cs typeface="Calibri"/>
                <a:sym typeface="Calibri"/>
              </a:rPr>
              <a:t>理科編　　生物基礎</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ja-JP" sz="2800">
                <a:solidFill>
                  <a:schemeClr val="dk1"/>
                </a:solidFill>
                <a:latin typeface="Calibri"/>
                <a:ea typeface="Calibri"/>
                <a:cs typeface="Calibri"/>
                <a:sym typeface="Calibri"/>
              </a:rPr>
              <a:t>（3） 生物の多様性と生態系</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ja-JP" sz="2800">
                <a:solidFill>
                  <a:schemeClr val="dk1"/>
                </a:solidFill>
                <a:latin typeface="Calibri"/>
                <a:ea typeface="Calibri"/>
                <a:cs typeface="Calibri"/>
                <a:sym typeface="Calibri"/>
              </a:rPr>
              <a:t> （ｲ） 生態系とその保全</a:t>
            </a:r>
            <a:endParaRPr sz="2800">
              <a:solidFill>
                <a:schemeClr val="dk1"/>
              </a:solidFill>
              <a:latin typeface="Calibri"/>
              <a:ea typeface="Calibri"/>
              <a:cs typeface="Calibri"/>
              <a:sym typeface="Calibri"/>
            </a:endParaRPr>
          </a:p>
        </p:txBody>
      </p:sp>
      <p:sp>
        <p:nvSpPr>
          <p:cNvPr id="96" name="Google Shape;96;p2"/>
          <p:cNvSpPr/>
          <p:nvPr/>
        </p:nvSpPr>
        <p:spPr>
          <a:xfrm>
            <a:off x="493789" y="2682612"/>
            <a:ext cx="8657883"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Calibri"/>
                <a:ea typeface="Calibri"/>
                <a:cs typeface="Calibri"/>
                <a:sym typeface="Calibri"/>
              </a:rPr>
              <a:t>生態系の保全の重要性を認識させるには，例えば，道路などを建設した場合に生息場所の分断や環境の変化が生物の行動や繁殖にどのように影響するかを予想させ，その予想と実際のデータとを比較し分析させて，人為的攪かく乱の影響を少なくするための環境アセスメントの必要性について気付かせることなどが考えられる。さらに，身近な環境を調査させたり，保全に関わる問題を考えて解決するための話合いをさせたりして，生態系の保全の重要性について認識を深めさせることも考えられる。</a:t>
            </a:r>
            <a:endParaRPr sz="2400">
              <a:solidFill>
                <a:schemeClr val="dk1"/>
              </a:solidFill>
              <a:latin typeface="Calibri"/>
              <a:ea typeface="Calibri"/>
              <a:cs typeface="Calibri"/>
              <a:sym typeface="Calibri"/>
            </a:endParaRPr>
          </a:p>
        </p:txBody>
      </p:sp>
      <p:sp>
        <p:nvSpPr>
          <p:cNvPr id="97" name="Google Shape;97;p2"/>
          <p:cNvSpPr/>
          <p:nvPr/>
        </p:nvSpPr>
        <p:spPr>
          <a:xfrm>
            <a:off x="493805" y="2121600"/>
            <a:ext cx="5840700" cy="461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2400">
                <a:solidFill>
                  <a:schemeClr val="dk1"/>
                </a:solidFill>
                <a:latin typeface="Calibri"/>
                <a:ea typeface="Calibri"/>
                <a:cs typeface="Calibri"/>
                <a:sym typeface="Calibri"/>
              </a:rPr>
              <a:t>　㋑　生態系のバランスと保全</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304470" y="1125534"/>
            <a:ext cx="9347528" cy="2425258"/>
          </a:xfrm>
          <a:prstGeom prst="rect">
            <a:avLst/>
          </a:prstGeom>
          <a:solidFill>
            <a:srgbClr val="FFFFFF"/>
          </a:solidFill>
          <a:ln>
            <a:noFill/>
          </a:ln>
        </p:spPr>
        <p:txBody>
          <a:bodyPr anchorCtr="0" anchor="ctr" bIns="179325" lIns="0" spcFirstLastPara="1" rIns="0" wrap="square" tIns="88850">
            <a:spAutoFit/>
          </a:bodyPr>
          <a:lstStyle/>
          <a:p>
            <a:pPr indent="0" lvl="0" marL="0" marR="0" rtl="0" algn="l">
              <a:lnSpc>
                <a:spcPct val="100000"/>
              </a:lnSpc>
              <a:spcBef>
                <a:spcPts val="0"/>
              </a:spcBef>
              <a:spcAft>
                <a:spcPts val="0"/>
              </a:spcAft>
              <a:buClr>
                <a:srgbClr val="001D35"/>
              </a:buClr>
              <a:buSzPts val="2800"/>
              <a:buFont typeface="Arial"/>
              <a:buNone/>
            </a:pPr>
            <a:r>
              <a:rPr b="0" i="0" lang="ja-JP" sz="2800" u="none" cap="none" strike="noStrike">
                <a:solidFill>
                  <a:srgbClr val="001D35"/>
                </a:solidFill>
                <a:latin typeface="Arial"/>
                <a:ea typeface="Arial"/>
                <a:cs typeface="Arial"/>
                <a:sym typeface="Arial"/>
              </a:rPr>
              <a:t>大規模な開発事業などが環境に与える影響を予測・評価し、その結果を公表して意見を聴く制度です。環境の保全や創造に配慮した事業の実施を目的としています。﻿</a:t>
            </a:r>
            <a:endParaRPr b="0" i="0" sz="2800" u="none" cap="none" strike="noStrike">
              <a:solidFill>
                <a:srgbClr val="001D3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1D35"/>
              </a:solidFill>
              <a:latin typeface="Arial"/>
              <a:ea typeface="Arial"/>
              <a:cs typeface="Arial"/>
              <a:sym typeface="Arial"/>
            </a:endParaRPr>
          </a:p>
          <a:p>
            <a:pPr indent="0" lvl="0" marL="0" marR="0" rtl="0" algn="l">
              <a:lnSpc>
                <a:spcPct val="100000"/>
              </a:lnSpc>
              <a:spcBef>
                <a:spcPts val="0"/>
              </a:spcBef>
              <a:spcAft>
                <a:spcPts val="0"/>
              </a:spcAft>
              <a:buClr>
                <a:srgbClr val="001D35"/>
              </a:buClr>
              <a:buSzPts val="2800"/>
              <a:buFont typeface="Arial"/>
              <a:buNone/>
            </a:pPr>
            <a:r>
              <a:rPr b="0" i="0" lang="ja-JP" sz="2800" u="none" cap="none" strike="noStrike">
                <a:solidFill>
                  <a:srgbClr val="001D35"/>
                </a:solidFill>
                <a:latin typeface="Arial"/>
                <a:ea typeface="Arial"/>
                <a:cs typeface="Arial"/>
                <a:sym typeface="Arial"/>
              </a:rPr>
              <a:t>﻿</a:t>
            </a:r>
            <a:endParaRPr b="0" i="0" sz="2800" u="none" cap="none" strike="noStrike">
              <a:solidFill>
                <a:schemeClr val="dk1"/>
              </a:solidFill>
              <a:latin typeface="Arial"/>
              <a:ea typeface="Arial"/>
              <a:cs typeface="Arial"/>
              <a:sym typeface="Arial"/>
            </a:endParaRPr>
          </a:p>
        </p:txBody>
      </p:sp>
      <p:sp>
        <p:nvSpPr>
          <p:cNvPr id="103" name="Google Shape;103;p3"/>
          <p:cNvSpPr/>
          <p:nvPr/>
        </p:nvSpPr>
        <p:spPr>
          <a:xfrm>
            <a:off x="304476" y="196325"/>
            <a:ext cx="9601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600">
                <a:solidFill>
                  <a:srgbClr val="001D35"/>
                </a:solidFill>
                <a:latin typeface="Arial"/>
                <a:ea typeface="Arial"/>
                <a:cs typeface="Arial"/>
                <a:sym typeface="Arial"/>
              </a:rPr>
              <a:t>環境アセスメント（環境影響評価）とは</a:t>
            </a:r>
            <a:endParaRPr sz="3600">
              <a:solidFill>
                <a:schemeClr val="dk1"/>
              </a:solidFill>
              <a:latin typeface="Calibri"/>
              <a:ea typeface="Calibri"/>
              <a:cs typeface="Calibri"/>
              <a:sym typeface="Calibri"/>
            </a:endParaRPr>
          </a:p>
        </p:txBody>
      </p:sp>
      <p:pic>
        <p:nvPicPr>
          <p:cNvPr id="104" name="Google Shape;104;p3"/>
          <p:cNvPicPr preferRelativeResize="0"/>
          <p:nvPr/>
        </p:nvPicPr>
        <p:blipFill rotWithShape="1">
          <a:blip r:embed="rId3">
            <a:alphaModFix/>
          </a:blip>
          <a:srcRect b="0" l="0" r="0" t="0"/>
          <a:stretch/>
        </p:blipFill>
        <p:spPr>
          <a:xfrm>
            <a:off x="2802301" y="2664127"/>
            <a:ext cx="4351865" cy="4024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p:nvPr/>
        </p:nvSpPr>
        <p:spPr>
          <a:xfrm>
            <a:off x="279236" y="1391109"/>
            <a:ext cx="9347528" cy="4148807"/>
          </a:xfrm>
          <a:prstGeom prst="rect">
            <a:avLst/>
          </a:prstGeom>
          <a:solidFill>
            <a:srgbClr val="FFFFFF"/>
          </a:solidFill>
          <a:ln>
            <a:noFill/>
          </a:ln>
        </p:spPr>
        <p:txBody>
          <a:bodyPr anchorCtr="0" anchor="ctr" bIns="179325" lIns="0" spcFirstLastPara="1" rIns="0" wrap="square" tIns="88850">
            <a:spAutoFit/>
          </a:bodyPr>
          <a:lstStyle/>
          <a:p>
            <a:pPr indent="0" lvl="0" marL="0" marR="0" rtl="0" algn="l">
              <a:spcBef>
                <a:spcPts val="0"/>
              </a:spcBef>
              <a:spcAft>
                <a:spcPts val="0"/>
              </a:spcAft>
              <a:buNone/>
            </a:pPr>
            <a:r>
              <a:rPr lang="ja-JP" sz="2800">
                <a:solidFill>
                  <a:srgbClr val="001D35"/>
                </a:solidFill>
                <a:latin typeface="Arial"/>
                <a:ea typeface="Arial"/>
                <a:cs typeface="Arial"/>
                <a:sym typeface="Arial"/>
              </a:rPr>
              <a:t>【法に基づく環境影響評価】﻿</a:t>
            </a:r>
            <a:endParaRPr/>
          </a:p>
          <a:p>
            <a:pPr indent="0" lvl="0" marL="0" marR="0" rtl="0" algn="l">
              <a:lnSpc>
                <a:spcPct val="100000"/>
              </a:lnSpc>
              <a:spcBef>
                <a:spcPts val="0"/>
              </a:spcBef>
              <a:spcAft>
                <a:spcPts val="0"/>
              </a:spcAft>
              <a:buClr>
                <a:srgbClr val="001D35"/>
              </a:buClr>
              <a:buSzPts val="2800"/>
              <a:buFont typeface="Arial"/>
              <a:buNone/>
            </a:pPr>
            <a:r>
              <a:rPr b="0" i="0" lang="ja-JP" sz="2800" u="none" cap="none" strike="noStrike">
                <a:solidFill>
                  <a:srgbClr val="001D35"/>
                </a:solidFill>
                <a:latin typeface="Arial"/>
                <a:ea typeface="Arial"/>
                <a:cs typeface="Arial"/>
                <a:sym typeface="Arial"/>
              </a:rPr>
              <a:t>1997年（平成9年）に制定された環境影響評価法に基づいて行われます。</a:t>
            </a:r>
            <a:endParaRPr b="0" i="0" sz="2800" u="none" cap="none" strike="noStrike">
              <a:solidFill>
                <a:srgbClr val="001D3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1D35"/>
              </a:solidFill>
              <a:latin typeface="Arial"/>
              <a:ea typeface="Arial"/>
              <a:cs typeface="Arial"/>
              <a:sym typeface="Arial"/>
            </a:endParaRPr>
          </a:p>
          <a:p>
            <a:pPr indent="0" lvl="0" marL="0" marR="0" rtl="0" algn="l">
              <a:spcBef>
                <a:spcPts val="0"/>
              </a:spcBef>
              <a:spcAft>
                <a:spcPts val="0"/>
              </a:spcAft>
              <a:buNone/>
            </a:pPr>
            <a:r>
              <a:rPr lang="ja-JP" sz="2800">
                <a:solidFill>
                  <a:srgbClr val="001D35"/>
                </a:solidFill>
                <a:latin typeface="Arial"/>
                <a:ea typeface="Arial"/>
                <a:cs typeface="Arial"/>
                <a:sym typeface="Arial"/>
              </a:rPr>
              <a:t>【条例に基づく環境影響評価】﻿</a:t>
            </a:r>
            <a:endParaRPr/>
          </a:p>
          <a:p>
            <a:pPr indent="0" lvl="0" marL="0" marR="0" rtl="0" algn="l">
              <a:spcBef>
                <a:spcPts val="0"/>
              </a:spcBef>
              <a:spcAft>
                <a:spcPts val="0"/>
              </a:spcAft>
              <a:buNone/>
            </a:pPr>
            <a:r>
              <a:rPr lang="ja-JP" sz="2800">
                <a:solidFill>
                  <a:srgbClr val="001D35"/>
                </a:solidFill>
                <a:latin typeface="Arial"/>
                <a:ea typeface="Arial"/>
                <a:cs typeface="Arial"/>
                <a:sym typeface="Arial"/>
              </a:rPr>
              <a:t>地方自治体が定めた条例に基づく環境影響評価は、法アセスに比べて小規模の事業に対して、地域の特性を考慮して規定されています。</a:t>
            </a:r>
            <a:endParaRPr sz="2800">
              <a:solidFill>
                <a:srgbClr val="001D35"/>
              </a:solidFill>
              <a:latin typeface="Arial"/>
              <a:ea typeface="Arial"/>
              <a:cs typeface="Arial"/>
              <a:sym typeface="Arial"/>
            </a:endParaRPr>
          </a:p>
          <a:p>
            <a:pPr indent="0" lvl="0" marL="0" marR="0" rtl="0" algn="l">
              <a:lnSpc>
                <a:spcPct val="100000"/>
              </a:lnSpc>
              <a:spcBef>
                <a:spcPts val="0"/>
              </a:spcBef>
              <a:spcAft>
                <a:spcPts val="0"/>
              </a:spcAft>
              <a:buClr>
                <a:srgbClr val="001D35"/>
              </a:buClr>
              <a:buSzPts val="2800"/>
              <a:buFont typeface="Arial"/>
              <a:buNone/>
            </a:pPr>
            <a:r>
              <a:rPr b="0" i="0" lang="ja-JP" sz="2800" u="none" cap="none" strike="noStrike">
                <a:solidFill>
                  <a:srgbClr val="001D35"/>
                </a:solidFill>
                <a:latin typeface="Arial"/>
                <a:ea typeface="Arial"/>
                <a:cs typeface="Arial"/>
                <a:sym typeface="Arial"/>
              </a:rPr>
              <a:t>﻿</a:t>
            </a:r>
            <a:endParaRPr b="0" i="0" sz="2800" u="none" cap="none" strike="noStrike">
              <a:solidFill>
                <a:schemeClr val="dk1"/>
              </a:solidFill>
              <a:latin typeface="Arial"/>
              <a:ea typeface="Arial"/>
              <a:cs typeface="Arial"/>
              <a:sym typeface="Arial"/>
            </a:endParaRPr>
          </a:p>
        </p:txBody>
      </p:sp>
      <p:sp>
        <p:nvSpPr>
          <p:cNvPr id="110" name="Google Shape;110;p4"/>
          <p:cNvSpPr/>
          <p:nvPr/>
        </p:nvSpPr>
        <p:spPr>
          <a:xfrm>
            <a:off x="304470" y="196334"/>
            <a:ext cx="43396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600">
                <a:solidFill>
                  <a:srgbClr val="001D35"/>
                </a:solidFill>
                <a:latin typeface="Arial"/>
                <a:ea typeface="Arial"/>
                <a:cs typeface="Arial"/>
                <a:sym typeface="Arial"/>
              </a:rPr>
              <a:t>環境影響評価の根拠</a:t>
            </a:r>
            <a:endParaRPr sz="3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367030" y="1059525"/>
            <a:ext cx="9538970" cy="5872356"/>
          </a:xfrm>
          <a:prstGeom prst="rect">
            <a:avLst/>
          </a:prstGeom>
          <a:solidFill>
            <a:srgbClr val="FFFFFF"/>
          </a:solidFill>
          <a:ln>
            <a:noFill/>
          </a:ln>
        </p:spPr>
        <p:txBody>
          <a:bodyPr anchorCtr="0" anchor="ctr" bIns="179325" lIns="0" spcFirstLastPara="1" rIns="0" wrap="square" tIns="88850">
            <a:spAutoFit/>
          </a:bodyPr>
          <a:lstStyle/>
          <a:p>
            <a:pPr indent="0" lvl="0" marL="0" marR="0" rtl="0" algn="l">
              <a:spcBef>
                <a:spcPts val="0"/>
              </a:spcBef>
              <a:spcAft>
                <a:spcPts val="0"/>
              </a:spcAft>
              <a:buNone/>
            </a:pPr>
            <a:r>
              <a:rPr lang="ja-JP" sz="2800">
                <a:solidFill>
                  <a:srgbClr val="001D35"/>
                </a:solidFill>
                <a:latin typeface="Arial"/>
                <a:ea typeface="Arial"/>
                <a:cs typeface="Arial"/>
                <a:sym typeface="Arial"/>
              </a:rPr>
              <a:t>道路の新設、河川の改修やダムの新築、鉄道の建設、空港整備、発電所の設置、廃棄物処理場の建設、都市の基盤整備事業など13の事業について環境影響評価を実施することを規定しています。</a:t>
            </a:r>
            <a:endParaRPr sz="2800">
              <a:solidFill>
                <a:srgbClr val="001D35"/>
              </a:solidFill>
              <a:latin typeface="Arial"/>
              <a:ea typeface="Arial"/>
              <a:cs typeface="Arial"/>
              <a:sym typeface="Arial"/>
            </a:endParaRPr>
          </a:p>
          <a:p>
            <a:pPr indent="0" lvl="0" marL="0" marR="0" rtl="0" algn="l">
              <a:spcBef>
                <a:spcPts val="0"/>
              </a:spcBef>
              <a:spcAft>
                <a:spcPts val="0"/>
              </a:spcAft>
              <a:buNone/>
            </a:pPr>
            <a:r>
              <a:t/>
            </a:r>
            <a:endParaRPr sz="2800">
              <a:solidFill>
                <a:srgbClr val="001D35"/>
              </a:solidFill>
              <a:latin typeface="Arial"/>
              <a:ea typeface="Arial"/>
              <a:cs typeface="Arial"/>
              <a:sym typeface="Arial"/>
            </a:endParaRPr>
          </a:p>
          <a:p>
            <a:pPr indent="0" lvl="0" marL="0" marR="0" rtl="0" algn="l">
              <a:spcBef>
                <a:spcPts val="0"/>
              </a:spcBef>
              <a:spcAft>
                <a:spcPts val="0"/>
              </a:spcAft>
              <a:buNone/>
            </a:pPr>
            <a:r>
              <a:rPr lang="ja-JP" sz="2800">
                <a:solidFill>
                  <a:srgbClr val="001D35"/>
                </a:solidFill>
                <a:latin typeface="Arial"/>
                <a:ea typeface="Arial"/>
                <a:cs typeface="Arial"/>
                <a:sym typeface="Arial"/>
              </a:rPr>
              <a:t>法に基づく環境影響評価では、規模が大きく環境に対する影響が大きいおそれがある事業を「第1種事業」として必ず手続きを行うこととしています。これに準ずる規模の事業は「第2種事業」として定め、手続きを行うかどうかを個別に判断することとしています。</a:t>
            </a:r>
            <a:endParaRPr sz="2800">
              <a:solidFill>
                <a:srgbClr val="001D35"/>
              </a:solidFill>
              <a:latin typeface="Arial"/>
              <a:ea typeface="Arial"/>
              <a:cs typeface="Arial"/>
              <a:sym typeface="Arial"/>
            </a:endParaRPr>
          </a:p>
          <a:p>
            <a:pPr indent="0" lvl="0" marL="0" marR="0" rtl="0" algn="l">
              <a:spcBef>
                <a:spcPts val="0"/>
              </a:spcBef>
              <a:spcAft>
                <a:spcPts val="0"/>
              </a:spcAft>
              <a:buNone/>
            </a:pPr>
            <a:r>
              <a:t/>
            </a:r>
            <a:endParaRPr sz="2800">
              <a:solidFill>
                <a:srgbClr val="001D35"/>
              </a:solidFill>
              <a:latin typeface="Arial"/>
              <a:ea typeface="Arial"/>
              <a:cs typeface="Arial"/>
              <a:sym typeface="Arial"/>
            </a:endParaRPr>
          </a:p>
          <a:p>
            <a:pPr indent="0" lvl="0" marL="0" marR="0" rtl="0" algn="l">
              <a:spcBef>
                <a:spcPts val="0"/>
              </a:spcBef>
              <a:spcAft>
                <a:spcPts val="0"/>
              </a:spcAft>
              <a:buNone/>
            </a:pPr>
            <a:r>
              <a:rPr lang="ja-JP" sz="2800">
                <a:solidFill>
                  <a:srgbClr val="001D35"/>
                </a:solidFill>
                <a:latin typeface="Arial"/>
                <a:ea typeface="Arial"/>
                <a:cs typeface="Arial"/>
                <a:sym typeface="Arial"/>
              </a:rPr>
              <a:t>これより小さい規模の事業であっても自治体が定める条例に規定されている場合は、環境影響評価を実施することとなります。</a:t>
            </a:r>
            <a:r>
              <a:rPr b="0" i="0" lang="ja-JP" sz="2800" u="none" cap="none" strike="noStrike">
                <a:solidFill>
                  <a:srgbClr val="001D35"/>
                </a:solidFill>
                <a:latin typeface="Arial"/>
                <a:ea typeface="Arial"/>
                <a:cs typeface="Arial"/>
                <a:sym typeface="Arial"/>
              </a:rPr>
              <a:t>﻿</a:t>
            </a:r>
            <a:endParaRPr b="0" i="0" sz="2800" u="none" cap="none" strike="noStrike">
              <a:solidFill>
                <a:schemeClr val="dk1"/>
              </a:solidFill>
              <a:latin typeface="Arial"/>
              <a:ea typeface="Arial"/>
              <a:cs typeface="Arial"/>
              <a:sym typeface="Arial"/>
            </a:endParaRPr>
          </a:p>
        </p:txBody>
      </p:sp>
      <p:sp>
        <p:nvSpPr>
          <p:cNvPr id="116" name="Google Shape;116;p5"/>
          <p:cNvSpPr/>
          <p:nvPr/>
        </p:nvSpPr>
        <p:spPr>
          <a:xfrm>
            <a:off x="304477" y="196325"/>
            <a:ext cx="8016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600">
                <a:solidFill>
                  <a:srgbClr val="001D35"/>
                </a:solidFill>
                <a:latin typeface="Calibri"/>
                <a:ea typeface="Calibri"/>
                <a:cs typeface="Calibri"/>
                <a:sym typeface="Calibri"/>
              </a:rPr>
              <a:t>環境アセスメントの対象事業</a:t>
            </a:r>
            <a:endParaRPr sz="3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b="0" l="0" r="0" t="0"/>
          <a:stretch/>
        </p:blipFill>
        <p:spPr>
          <a:xfrm>
            <a:off x="1552575" y="1217154"/>
            <a:ext cx="7062547" cy="4886982"/>
          </a:xfrm>
          <a:prstGeom prst="rect">
            <a:avLst/>
          </a:prstGeom>
          <a:noFill/>
          <a:ln>
            <a:noFill/>
          </a:ln>
        </p:spPr>
      </p:pic>
      <p:sp>
        <p:nvSpPr>
          <p:cNvPr id="122" name="Google Shape;122;p6"/>
          <p:cNvSpPr/>
          <p:nvPr/>
        </p:nvSpPr>
        <p:spPr>
          <a:xfrm>
            <a:off x="152400" y="249705"/>
            <a:ext cx="3560590" cy="5424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925">
                <a:solidFill>
                  <a:schemeClr val="dk1"/>
                </a:solidFill>
                <a:latin typeface="Calibri"/>
                <a:ea typeface="Calibri"/>
                <a:cs typeface="Calibri"/>
                <a:sym typeface="Calibri"/>
              </a:rPr>
              <a:t>環境影響評価の方法</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p:nvPr/>
        </p:nvSpPr>
        <p:spPr>
          <a:xfrm>
            <a:off x="304470" y="196334"/>
            <a:ext cx="43396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600">
                <a:solidFill>
                  <a:srgbClr val="001D35"/>
                </a:solidFill>
                <a:latin typeface="Calibri"/>
                <a:ea typeface="Calibri"/>
                <a:cs typeface="Calibri"/>
                <a:sym typeface="Calibri"/>
              </a:rPr>
              <a:t>環境影響評価の項目</a:t>
            </a:r>
            <a:endParaRPr sz="3600">
              <a:solidFill>
                <a:schemeClr val="dk1"/>
              </a:solidFill>
              <a:latin typeface="Calibri"/>
              <a:ea typeface="Calibri"/>
              <a:cs typeface="Calibri"/>
              <a:sym typeface="Calibri"/>
            </a:endParaRPr>
          </a:p>
        </p:txBody>
      </p:sp>
      <p:graphicFrame>
        <p:nvGraphicFramePr>
          <p:cNvPr id="128" name="Google Shape;128;p7"/>
          <p:cNvGraphicFramePr/>
          <p:nvPr/>
        </p:nvGraphicFramePr>
        <p:xfrm>
          <a:off x="932348" y="914400"/>
          <a:ext cx="3000000" cy="3000000"/>
        </p:xfrm>
        <a:graphic>
          <a:graphicData uri="http://schemas.openxmlformats.org/drawingml/2006/table">
            <a:tbl>
              <a:tblPr bandRow="1" firstRow="1">
                <a:noFill/>
                <a:tableStyleId>{DA2B7CAC-2FD4-49C1-A2A3-B27173A79A81}</a:tableStyleId>
              </a:tblPr>
              <a:tblGrid>
                <a:gridCol w="7703650"/>
              </a:tblGrid>
              <a:tr h="324375">
                <a:tc>
                  <a:txBody>
                    <a:bodyPr/>
                    <a:lstStyle/>
                    <a:p>
                      <a:pPr indent="0" lvl="0" marL="0" marR="0" rtl="0" algn="l">
                        <a:spcBef>
                          <a:spcPts val="0"/>
                        </a:spcBef>
                        <a:spcAft>
                          <a:spcPts val="0"/>
                        </a:spcAft>
                        <a:buNone/>
                      </a:pPr>
                      <a:r>
                        <a:rPr lang="ja-JP" sz="2400" u="none" cap="none" strike="noStrike"/>
                        <a:t>環境の自然的構成要素の良好な状態の保持</a:t>
                      </a:r>
                      <a:endParaRPr/>
                    </a:p>
                  </a:txBody>
                  <a:tcPr marT="45725" marB="45725" marR="91450" marL="91450">
                    <a:solidFill>
                      <a:srgbClr val="00B0F0"/>
                    </a:solidFill>
                  </a:tcPr>
                </a:tc>
              </a:tr>
              <a:tr h="370850">
                <a:tc>
                  <a:txBody>
                    <a:bodyPr/>
                    <a:lstStyle/>
                    <a:p>
                      <a:pPr indent="0" lvl="0" marL="0" marR="0" rtl="0" algn="l">
                        <a:spcBef>
                          <a:spcPts val="0"/>
                        </a:spcBef>
                        <a:spcAft>
                          <a:spcPts val="0"/>
                        </a:spcAft>
                        <a:buNone/>
                      </a:pPr>
                      <a:r>
                        <a:rPr lang="ja-JP" sz="2400"/>
                        <a:t>大気環境</a:t>
                      </a:r>
                      <a:endParaRPr/>
                    </a:p>
                  </a:txBody>
                  <a:tcPr marT="45725" marB="45725" marR="91450" marL="91450">
                    <a:solidFill>
                      <a:srgbClr val="D5DBE5"/>
                    </a:solidFill>
                  </a:tcPr>
                </a:tc>
              </a:tr>
              <a:tr h="370850">
                <a:tc>
                  <a:txBody>
                    <a:bodyPr/>
                    <a:lstStyle/>
                    <a:p>
                      <a:pPr indent="0" lvl="0" marL="0" marR="0" rtl="0" algn="l">
                        <a:spcBef>
                          <a:spcPts val="0"/>
                        </a:spcBef>
                        <a:spcAft>
                          <a:spcPts val="0"/>
                        </a:spcAft>
                        <a:buNone/>
                      </a:pPr>
                      <a:r>
                        <a:rPr lang="ja-JP" sz="2400"/>
                        <a:t>〇大気質　〇騒音　〇振動　〇悪臭　〇その他</a:t>
                      </a:r>
                      <a:endParaRPr/>
                    </a:p>
                  </a:txBody>
                  <a:tcPr marT="45725" marB="45725" marR="91450" marL="91450"/>
                </a:tc>
              </a:tr>
              <a:tr h="370850">
                <a:tc>
                  <a:txBody>
                    <a:bodyPr/>
                    <a:lstStyle/>
                    <a:p>
                      <a:pPr indent="0" lvl="0" marL="0" marR="0" rtl="0" algn="l">
                        <a:spcBef>
                          <a:spcPts val="0"/>
                        </a:spcBef>
                        <a:spcAft>
                          <a:spcPts val="0"/>
                        </a:spcAft>
                        <a:buNone/>
                      </a:pPr>
                      <a:r>
                        <a:rPr lang="ja-JP" sz="2400"/>
                        <a:t>水環境</a:t>
                      </a:r>
                      <a:endParaRPr/>
                    </a:p>
                  </a:txBody>
                  <a:tcPr marT="45725" marB="45725" marR="91450" marL="91450">
                    <a:solidFill>
                      <a:srgbClr val="D5DBE5"/>
                    </a:solidFill>
                  </a:tcPr>
                </a:tc>
              </a:tr>
              <a:tr h="370850">
                <a:tc>
                  <a:txBody>
                    <a:bodyPr/>
                    <a:lstStyle/>
                    <a:p>
                      <a:pPr indent="0" lvl="0" marL="0" marR="0" rtl="0" algn="l">
                        <a:spcBef>
                          <a:spcPts val="0"/>
                        </a:spcBef>
                        <a:spcAft>
                          <a:spcPts val="0"/>
                        </a:spcAft>
                        <a:buNone/>
                      </a:pPr>
                      <a:r>
                        <a:rPr lang="ja-JP" sz="2400"/>
                        <a:t>〇水質　〇底質　〇地下水　〇その他</a:t>
                      </a:r>
                      <a:endParaRPr/>
                    </a:p>
                  </a:txBody>
                  <a:tcPr marT="45725" marB="45725" marR="91450" marL="91450"/>
                </a:tc>
              </a:tr>
              <a:tr h="370850">
                <a:tc>
                  <a:txBody>
                    <a:bodyPr/>
                    <a:lstStyle/>
                    <a:p>
                      <a:pPr indent="0" lvl="0" marL="0" marR="0" rtl="0" algn="l">
                        <a:spcBef>
                          <a:spcPts val="0"/>
                        </a:spcBef>
                        <a:spcAft>
                          <a:spcPts val="0"/>
                        </a:spcAft>
                        <a:buNone/>
                      </a:pPr>
                      <a:r>
                        <a:rPr lang="ja-JP" sz="2400"/>
                        <a:t>土壌環境・その他の環境</a:t>
                      </a:r>
                      <a:endParaRPr/>
                    </a:p>
                  </a:txBody>
                  <a:tcPr marT="45725" marB="45725" marR="91450" marL="91450">
                    <a:solidFill>
                      <a:srgbClr val="D5DBE5"/>
                    </a:solidFill>
                  </a:tcPr>
                </a:tc>
              </a:tr>
              <a:tr h="370850">
                <a:tc>
                  <a:txBody>
                    <a:bodyPr/>
                    <a:lstStyle/>
                    <a:p>
                      <a:pPr indent="0" lvl="0" marL="0" marR="0" rtl="0" algn="l">
                        <a:spcBef>
                          <a:spcPts val="0"/>
                        </a:spcBef>
                        <a:spcAft>
                          <a:spcPts val="0"/>
                        </a:spcAft>
                        <a:buNone/>
                      </a:pPr>
                      <a:r>
                        <a:rPr lang="ja-JP" sz="2400"/>
                        <a:t>〇地形・地質　〇地盤　〇土壌　〇その他</a:t>
                      </a:r>
                      <a:endParaRPr/>
                    </a:p>
                  </a:txBody>
                  <a:tcPr marT="45725" marB="45725" marR="91450" marL="91450"/>
                </a:tc>
              </a:tr>
              <a:tr h="370850">
                <a:tc>
                  <a:txBody>
                    <a:bodyPr/>
                    <a:lstStyle/>
                    <a:p>
                      <a:pPr indent="0" lvl="0" marL="0" marR="0" rtl="0" algn="l">
                        <a:spcBef>
                          <a:spcPts val="0"/>
                        </a:spcBef>
                        <a:spcAft>
                          <a:spcPts val="0"/>
                        </a:spcAft>
                        <a:buNone/>
                      </a:pPr>
                      <a:r>
                        <a:rPr b="1" lang="ja-JP" sz="2400">
                          <a:solidFill>
                            <a:schemeClr val="lt1"/>
                          </a:solidFill>
                        </a:rPr>
                        <a:t>生物の多様性の確保及び自然環境の体系的保全</a:t>
                      </a:r>
                      <a:endParaRPr/>
                    </a:p>
                  </a:txBody>
                  <a:tcPr marT="45725" marB="45725" marR="91450" marL="91450">
                    <a:solidFill>
                      <a:srgbClr val="00B0F0"/>
                    </a:solidFill>
                  </a:tcPr>
                </a:tc>
              </a:tr>
              <a:tr h="370850">
                <a:tc>
                  <a:txBody>
                    <a:bodyPr/>
                    <a:lstStyle/>
                    <a:p>
                      <a:pPr indent="0" lvl="0" marL="0" marR="0" rtl="0" algn="l">
                        <a:spcBef>
                          <a:spcPts val="0"/>
                        </a:spcBef>
                        <a:spcAft>
                          <a:spcPts val="0"/>
                        </a:spcAft>
                        <a:buNone/>
                      </a:pPr>
                      <a:r>
                        <a:rPr lang="ja-JP" sz="2400"/>
                        <a:t>〇植物　〇動物　〇生態系</a:t>
                      </a:r>
                      <a:endParaRPr/>
                    </a:p>
                  </a:txBody>
                  <a:tcPr marT="45725" marB="45725" marR="91450" marL="91450"/>
                </a:tc>
              </a:tr>
              <a:tr h="370850">
                <a:tc>
                  <a:txBody>
                    <a:bodyPr/>
                    <a:lstStyle/>
                    <a:p>
                      <a:pPr indent="0" lvl="0" marL="0" marR="0" rtl="0" algn="l">
                        <a:spcBef>
                          <a:spcPts val="0"/>
                        </a:spcBef>
                        <a:spcAft>
                          <a:spcPts val="0"/>
                        </a:spcAft>
                        <a:buNone/>
                      </a:pPr>
                      <a:r>
                        <a:rPr b="1" lang="ja-JP" sz="2400">
                          <a:solidFill>
                            <a:schemeClr val="lt1"/>
                          </a:solidFill>
                        </a:rPr>
                        <a:t>人と自然との豊かな触れ合い</a:t>
                      </a:r>
                      <a:endParaRPr/>
                    </a:p>
                  </a:txBody>
                  <a:tcPr marT="45725" marB="45725" marR="91450" marL="91450">
                    <a:solidFill>
                      <a:srgbClr val="00B0F0"/>
                    </a:solidFill>
                  </a:tcPr>
                </a:tc>
              </a:tr>
              <a:tr h="370850">
                <a:tc>
                  <a:txBody>
                    <a:bodyPr/>
                    <a:lstStyle/>
                    <a:p>
                      <a:pPr indent="0" lvl="0" marL="0" marR="0" rtl="0" algn="l">
                        <a:spcBef>
                          <a:spcPts val="0"/>
                        </a:spcBef>
                        <a:spcAft>
                          <a:spcPts val="0"/>
                        </a:spcAft>
                        <a:buNone/>
                      </a:pPr>
                      <a:r>
                        <a:rPr lang="ja-JP" sz="2400"/>
                        <a:t>〇景観　〇触れ合いの活動の場</a:t>
                      </a:r>
                      <a:endParaRPr/>
                    </a:p>
                  </a:txBody>
                  <a:tcPr marT="45725" marB="45725" marR="91450" marL="91450"/>
                </a:tc>
              </a:tr>
              <a:tr h="370850">
                <a:tc>
                  <a:txBody>
                    <a:bodyPr/>
                    <a:lstStyle/>
                    <a:p>
                      <a:pPr indent="0" lvl="0" marL="0" marR="0" rtl="0" algn="l">
                        <a:spcBef>
                          <a:spcPts val="0"/>
                        </a:spcBef>
                        <a:spcAft>
                          <a:spcPts val="0"/>
                        </a:spcAft>
                        <a:buNone/>
                      </a:pPr>
                      <a:r>
                        <a:rPr b="1" lang="ja-JP" sz="2400">
                          <a:solidFill>
                            <a:schemeClr val="lt1"/>
                          </a:solidFill>
                        </a:rPr>
                        <a:t>環境への負荷</a:t>
                      </a:r>
                      <a:endParaRPr/>
                    </a:p>
                  </a:txBody>
                  <a:tcPr marT="45725" marB="45725" marR="91450" marL="91450">
                    <a:solidFill>
                      <a:srgbClr val="00B0F0"/>
                    </a:solidFill>
                  </a:tcPr>
                </a:tc>
              </a:tr>
              <a:tr h="370850">
                <a:tc>
                  <a:txBody>
                    <a:bodyPr/>
                    <a:lstStyle/>
                    <a:p>
                      <a:pPr indent="0" lvl="0" marL="0" marR="0" rtl="0" algn="l">
                        <a:spcBef>
                          <a:spcPts val="0"/>
                        </a:spcBef>
                        <a:spcAft>
                          <a:spcPts val="0"/>
                        </a:spcAft>
                        <a:buNone/>
                      </a:pPr>
                      <a:r>
                        <a:rPr lang="ja-JP" sz="2400"/>
                        <a:t>〇廃棄物等　〇温室効果ガス等</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8"/>
          <p:cNvPicPr preferRelativeResize="0"/>
          <p:nvPr/>
        </p:nvPicPr>
        <p:blipFill rotWithShape="1">
          <a:blip r:embed="rId3">
            <a:alphaModFix/>
          </a:blip>
          <a:srcRect b="0" l="0" r="0" t="0"/>
          <a:stretch/>
        </p:blipFill>
        <p:spPr>
          <a:xfrm>
            <a:off x="807155" y="558800"/>
            <a:ext cx="8370712" cy="57951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9"/>
          <p:cNvPicPr preferRelativeResize="0"/>
          <p:nvPr/>
        </p:nvPicPr>
        <p:blipFill rotWithShape="1">
          <a:blip r:embed="rId3">
            <a:alphaModFix/>
          </a:blip>
          <a:srcRect b="0" l="0" r="0" t="0"/>
          <a:stretch/>
        </p:blipFill>
        <p:spPr>
          <a:xfrm>
            <a:off x="127396" y="220827"/>
            <a:ext cx="4464617" cy="388773"/>
          </a:xfrm>
          <a:prstGeom prst="rect">
            <a:avLst/>
          </a:prstGeom>
          <a:noFill/>
          <a:ln>
            <a:noFill/>
          </a:ln>
        </p:spPr>
      </p:pic>
      <p:pic>
        <p:nvPicPr>
          <p:cNvPr id="139" name="Google Shape;139;p9"/>
          <p:cNvPicPr preferRelativeResize="0"/>
          <p:nvPr/>
        </p:nvPicPr>
        <p:blipFill rotWithShape="1">
          <a:blip r:embed="rId4">
            <a:alphaModFix/>
          </a:blip>
          <a:srcRect b="0" l="0" r="0" t="0"/>
          <a:stretch/>
        </p:blipFill>
        <p:spPr>
          <a:xfrm>
            <a:off x="1321808" y="914400"/>
            <a:ext cx="7756344" cy="594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2023-04-05T04:57:38Z</dcterms:created>
  <dc:creator>森 淳子</dc:creator>
</cp:coreProperties>
</file>